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671" r:id="rId3"/>
    <p:sldId id="661" r:id="rId5"/>
    <p:sldId id="662" r:id="rId6"/>
    <p:sldId id="663" r:id="rId7"/>
    <p:sldId id="664" r:id="rId8"/>
    <p:sldId id="665" r:id="rId9"/>
    <p:sldId id="666" r:id="rId10"/>
    <p:sldId id="667" r:id="rId11"/>
    <p:sldId id="669" r:id="rId12"/>
    <p:sldId id="443" r:id="rId13"/>
    <p:sldId id="393" r:id="rId14"/>
    <p:sldId id="444" r:id="rId15"/>
    <p:sldId id="462" r:id="rId16"/>
    <p:sldId id="467" r:id="rId17"/>
    <p:sldId id="498" r:id="rId18"/>
    <p:sldId id="513" r:id="rId19"/>
    <p:sldId id="528" r:id="rId20"/>
    <p:sldId id="535" r:id="rId21"/>
    <p:sldId id="547" r:id="rId22"/>
    <p:sldId id="560" r:id="rId23"/>
    <p:sldId id="580" r:id="rId24"/>
    <p:sldId id="592" r:id="rId25"/>
    <p:sldId id="593" r:id="rId26"/>
    <p:sldId id="599" r:id="rId27"/>
    <p:sldId id="620" r:id="rId28"/>
    <p:sldId id="699" r:id="rId29"/>
    <p:sldId id="700" r:id="rId30"/>
    <p:sldId id="701" r:id="rId31"/>
    <p:sldId id="702" r:id="rId32"/>
    <p:sldId id="703" r:id="rId33"/>
    <p:sldId id="705" r:id="rId34"/>
    <p:sldId id="706" r:id="rId35"/>
    <p:sldId id="707" r:id="rId36"/>
    <p:sldId id="704" r:id="rId37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作者" initials="" lastIdx="0" clrIdx="2"/>
  <p:cmAuthor id="7" name="xkb1.com" initials="x" lastIdx="0" clrIdx="0"/>
  <p:cmAuthor id="1" name="Administrator" initials="A" lastIdx="0" clrIdx="0"/>
  <p:cmAuthor id="8" name="杨一鸣" initials="杨" lastIdx="0" clrIdx="0"/>
  <p:cmAuthor id="2" name="User" initials="U" lastIdx="0" clrIdx="1"/>
  <p:cmAuthor id="3" name="lenovo" initials="l" lastIdx="0" clrIdx="0"/>
  <p:cmAuthor id="4" name="jh" initials="j" lastIdx="0" clrIdx="0"/>
  <p:cmAuthor id="5" name="www.xkb1.com" initials="w" lastIdx="0" clrIdx="1"/>
  <p:cmAuthor id="6" name="翟宏帅" initials="翟" lastIdx="0" clrIdx="0"/>
  <p:cmAuthor id="9" name="dongyu" initials="d" lastIdx="0" clrIdx="8"/>
  <p:cmAuthor id="10" name="新课标第一网" initials="新" lastIdx="0" clrIdx="0"/>
  <p:cmAuthor id="11" name="jinli" initials="j" lastIdx="0" clrIdx="0"/>
  <p:cmAuthor id="12" name="MyPC" initials="M" lastIdx="0" clrIdx="11"/>
  <p:cmAuthor id="13" name="PC" initials="P" lastIdx="0" clrIdx="12"/>
  <p:cmAuthor id="14" name="user" initials="u" lastIdx="0" clrIdx="0"/>
  <p:cmAuthor id="16" name="Nicole Li  李倩" initials="N" lastIdx="0" clrIdx="0"/>
  <p:cmAuthor id="17" name="admin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395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831626A2-FC2B-4103-A2B9-D71B1323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  <p:custDataLst>
              <p:tags r:id="rId5"/>
            </p:custDataLst>
          </p:nvPr>
        </p:nvSpPr>
        <p:spPr/>
        <p:txBody>
          <a:bodyPr/>
          <a:lstStyle/>
          <a:p>
            <a:fld id="{2C7284A2-A71E-4368-B565-D3C81BB17B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" y="3581"/>
            <a:ext cx="12188381" cy="6854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"/>
            <a:ext cx="12192000" cy="6856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8CD88EB-536A-4DA4-BAEE-4B6927029F68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90501" y="304801"/>
            <a:ext cx="4463375" cy="1950063"/>
            <a:chOff x="142876" y="228601"/>
            <a:chExt cx="4654550" cy="2033588"/>
          </a:xfrm>
        </p:grpSpPr>
        <p:sp>
          <p:nvSpPr>
            <p:cNvPr id="8" name="Freeform 5"/>
            <p:cNvSpPr/>
            <p:nvPr/>
          </p:nvSpPr>
          <p:spPr bwMode="auto">
            <a:xfrm>
              <a:off x="204789" y="228601"/>
              <a:ext cx="3935413" cy="2033588"/>
            </a:xfrm>
            <a:custGeom>
              <a:avLst/>
              <a:gdLst>
                <a:gd name="T0" fmla="*/ 4 w 2479"/>
                <a:gd name="T1" fmla="*/ 1281 h 1281"/>
                <a:gd name="T2" fmla="*/ 0 w 2479"/>
                <a:gd name="T3" fmla="*/ 1281 h 1281"/>
                <a:gd name="T4" fmla="*/ 0 w 2479"/>
                <a:gd name="T5" fmla="*/ 0 h 1281"/>
                <a:gd name="T6" fmla="*/ 2479 w 2479"/>
                <a:gd name="T7" fmla="*/ 0 h 1281"/>
                <a:gd name="T8" fmla="*/ 2479 w 2479"/>
                <a:gd name="T9" fmla="*/ 10 h 1281"/>
                <a:gd name="T10" fmla="*/ 4 w 2479"/>
                <a:gd name="T11" fmla="*/ 10 h 1281"/>
                <a:gd name="T12" fmla="*/ 4 w 2479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9" h="1281">
                  <a:moveTo>
                    <a:pt x="4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2479" y="0"/>
                  </a:lnTo>
                  <a:lnTo>
                    <a:pt x="2479" y="10"/>
                  </a:lnTo>
                  <a:lnTo>
                    <a:pt x="4" y="10"/>
                  </a:lnTo>
                  <a:lnTo>
                    <a:pt x="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42876" y="290514"/>
              <a:ext cx="4654550" cy="1530350"/>
            </a:xfrm>
            <a:custGeom>
              <a:avLst/>
              <a:gdLst>
                <a:gd name="T0" fmla="*/ 9 w 2932"/>
                <a:gd name="T1" fmla="*/ 964 h 964"/>
                <a:gd name="T2" fmla="*/ 0 w 2932"/>
                <a:gd name="T3" fmla="*/ 964 h 964"/>
                <a:gd name="T4" fmla="*/ 0 w 2932"/>
                <a:gd name="T5" fmla="*/ 0 h 964"/>
                <a:gd name="T6" fmla="*/ 2932 w 2932"/>
                <a:gd name="T7" fmla="*/ 0 h 964"/>
                <a:gd name="T8" fmla="*/ 2932 w 2932"/>
                <a:gd name="T9" fmla="*/ 5 h 964"/>
                <a:gd name="T10" fmla="*/ 9 w 2932"/>
                <a:gd name="T11" fmla="*/ 5 h 964"/>
                <a:gd name="T12" fmla="*/ 9 w 2932"/>
                <a:gd name="T13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4">
                  <a:moveTo>
                    <a:pt x="9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2932" y="0"/>
                  </a:lnTo>
                  <a:lnTo>
                    <a:pt x="2932" y="5"/>
                  </a:lnTo>
                  <a:lnTo>
                    <a:pt x="9" y="5"/>
                  </a:lnTo>
                  <a:lnTo>
                    <a:pt x="9" y="964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7516899" y="4708353"/>
            <a:ext cx="4463375" cy="1950063"/>
            <a:chOff x="4329984" y="2951162"/>
            <a:chExt cx="4654550" cy="2033588"/>
          </a:xfrm>
        </p:grpSpPr>
        <p:sp>
          <p:nvSpPr>
            <p:cNvPr id="11" name="Freeform 7"/>
            <p:cNvSpPr/>
            <p:nvPr/>
          </p:nvSpPr>
          <p:spPr bwMode="auto">
            <a:xfrm>
              <a:off x="4995147" y="2951162"/>
              <a:ext cx="3927475" cy="2033588"/>
            </a:xfrm>
            <a:custGeom>
              <a:avLst/>
              <a:gdLst>
                <a:gd name="T0" fmla="*/ 2474 w 2474"/>
                <a:gd name="T1" fmla="*/ 1281 h 1281"/>
                <a:gd name="T2" fmla="*/ 0 w 2474"/>
                <a:gd name="T3" fmla="*/ 1281 h 1281"/>
                <a:gd name="T4" fmla="*/ 0 w 2474"/>
                <a:gd name="T5" fmla="*/ 1276 h 1281"/>
                <a:gd name="T6" fmla="*/ 2470 w 2474"/>
                <a:gd name="T7" fmla="*/ 1276 h 1281"/>
                <a:gd name="T8" fmla="*/ 2470 w 2474"/>
                <a:gd name="T9" fmla="*/ 0 h 1281"/>
                <a:gd name="T10" fmla="*/ 2474 w 2474"/>
                <a:gd name="T11" fmla="*/ 0 h 1281"/>
                <a:gd name="T12" fmla="*/ 2474 w 2474"/>
                <a:gd name="T13" fmla="*/ 128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281">
                  <a:moveTo>
                    <a:pt x="2474" y="1281"/>
                  </a:moveTo>
                  <a:lnTo>
                    <a:pt x="0" y="1281"/>
                  </a:lnTo>
                  <a:lnTo>
                    <a:pt x="0" y="1276"/>
                  </a:lnTo>
                  <a:lnTo>
                    <a:pt x="2470" y="1276"/>
                  </a:lnTo>
                  <a:lnTo>
                    <a:pt x="2470" y="0"/>
                  </a:lnTo>
                  <a:lnTo>
                    <a:pt x="2474" y="0"/>
                  </a:lnTo>
                  <a:lnTo>
                    <a:pt x="2474" y="1281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4329984" y="3392487"/>
              <a:ext cx="4654550" cy="1538288"/>
            </a:xfrm>
            <a:custGeom>
              <a:avLst/>
              <a:gdLst>
                <a:gd name="T0" fmla="*/ 2932 w 2932"/>
                <a:gd name="T1" fmla="*/ 969 h 969"/>
                <a:gd name="T2" fmla="*/ 0 w 2932"/>
                <a:gd name="T3" fmla="*/ 969 h 969"/>
                <a:gd name="T4" fmla="*/ 0 w 2932"/>
                <a:gd name="T5" fmla="*/ 959 h 969"/>
                <a:gd name="T6" fmla="*/ 2923 w 2932"/>
                <a:gd name="T7" fmla="*/ 959 h 969"/>
                <a:gd name="T8" fmla="*/ 2923 w 2932"/>
                <a:gd name="T9" fmla="*/ 0 h 969"/>
                <a:gd name="T10" fmla="*/ 2932 w 2932"/>
                <a:gd name="T11" fmla="*/ 0 h 969"/>
                <a:gd name="T12" fmla="*/ 2932 w 2932"/>
                <a:gd name="T13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2" h="969">
                  <a:moveTo>
                    <a:pt x="2932" y="969"/>
                  </a:moveTo>
                  <a:lnTo>
                    <a:pt x="0" y="969"/>
                  </a:lnTo>
                  <a:lnTo>
                    <a:pt x="0" y="959"/>
                  </a:lnTo>
                  <a:lnTo>
                    <a:pt x="2923" y="959"/>
                  </a:lnTo>
                  <a:lnTo>
                    <a:pt x="2923" y="0"/>
                  </a:lnTo>
                  <a:lnTo>
                    <a:pt x="2932" y="0"/>
                  </a:lnTo>
                  <a:lnTo>
                    <a:pt x="2932" y="969"/>
                  </a:lnTo>
                  <a:close/>
                </a:path>
              </a:pathLst>
            </a:custGeom>
            <a:solidFill>
              <a:srgbClr val="335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8C596-1301-40C7-B67B-097EA60C117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2EB23-9995-4F94-B45A-24D1B4C79B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5FE92-9D8C-4010-9E1F-EAC4E483A8B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601E7-7F8C-4875-93AA-C08A9DFC11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FEA5A-D0AF-42D2-BB6D-80637019030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85EA0-2956-48D5-8A54-B8349DB700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894"/>
            <a:ext cx="10363200" cy="1500279"/>
          </a:xfrm>
          <a:prstGeom prst="rect">
            <a:avLst/>
          </a:prstGeom>
        </p:spPr>
        <p:txBody>
          <a:bodyPr lIns="44796" tIns="22398" rIns="44796" bIns="22398"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4pPr>
            <a:lvl5pPr marL="2176145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5pPr>
            <a:lvl6pPr marL="2720340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6pPr>
            <a:lvl7pPr marL="3264535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7pPr>
            <a:lvl8pPr marL="3809365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8pPr>
            <a:lvl9pPr marL="4353560" indent="0">
              <a:buNone/>
              <a:defRPr sz="17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897"/>
            <a:ext cx="2844800" cy="363977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897"/>
            <a:ext cx="3860800" cy="363977"/>
          </a:xfrm>
          <a:prstGeom prst="rect">
            <a:avLst/>
          </a:prstGeom>
        </p:spPr>
        <p:txBody>
          <a:bodyPr vert="horz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897"/>
            <a:ext cx="2844800" cy="363977"/>
          </a:xfrm>
          <a:prstGeom prst="rect">
            <a:avLst/>
          </a:prstGeom>
        </p:spPr>
        <p:txBody>
          <a:bodyPr vert="horz" rtlCol="0" anchor="ctr"/>
          <a:lstStyle/>
          <a:p>
            <a:pPr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 bwMode="auto">
      <p:bgPr>
        <a:blipFill dpi="0"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幻灯片封面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rgbClr val="FFFFFF"/>
              </a:gs>
              <a:gs pos="98000">
                <a:srgbClr val="FFFFFF">
                  <a:lumMod val="75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03648"/>
            <a:ext cx="12192000" cy="80297"/>
          </a:xfrm>
          <a:prstGeom prst="rect">
            <a:avLst/>
          </a:prstGeom>
          <a:solidFill>
            <a:srgbClr val="72644A"/>
          </a:soli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408085"/>
            <a:ext cx="12192000" cy="80297"/>
          </a:xfrm>
          <a:prstGeom prst="rect">
            <a:avLst/>
          </a:prstGeom>
          <a:solidFill>
            <a:srgbClr val="72644A"/>
          </a:soli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7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19250"/>
            <a:ext cx="12192000" cy="285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tags" Target="../tags/tag98.xml"/><Relationship Id="rId2" Type="http://schemas.openxmlformats.org/officeDocument/2006/relationships/tags" Target="../tags/tag82.xml"/><Relationship Id="rId19" Type="http://schemas.openxmlformats.org/officeDocument/2006/relationships/image" Target="../media/image7.png"/><Relationship Id="rId18" Type="http://schemas.openxmlformats.org/officeDocument/2006/relationships/tags" Target="../tags/tag97.xml"/><Relationship Id="rId17" Type="http://schemas.openxmlformats.org/officeDocument/2006/relationships/image" Target="../media/image6.png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122.xml"/><Relationship Id="rId20" Type="http://schemas.openxmlformats.org/officeDocument/2006/relationships/image" Target="../media/image7.png"/><Relationship Id="rId2" Type="http://schemas.openxmlformats.org/officeDocument/2006/relationships/tags" Target="../tags/tag105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image" Target="../media/image6.png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6.xml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347.xml"/><Relationship Id="rId19" Type="http://schemas.openxmlformats.org/officeDocument/2006/relationships/tags" Target="../tags/tag364.xml"/><Relationship Id="rId18" Type="http://schemas.openxmlformats.org/officeDocument/2006/relationships/tags" Target="../tags/tag363.xml"/><Relationship Id="rId17" Type="http://schemas.openxmlformats.org/officeDocument/2006/relationships/tags" Target="../tags/tag362.xml"/><Relationship Id="rId16" Type="http://schemas.openxmlformats.org/officeDocument/2006/relationships/tags" Target="../tags/tag361.xml"/><Relationship Id="rId15" Type="http://schemas.openxmlformats.org/officeDocument/2006/relationships/tags" Target="../tags/tag360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144.xml"/><Relationship Id="rId20" Type="http://schemas.openxmlformats.org/officeDocument/2006/relationships/image" Target="../media/image7.png"/><Relationship Id="rId2" Type="http://schemas.openxmlformats.org/officeDocument/2006/relationships/tags" Target="../tags/tag127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image" Target="../media/image6.png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166.xml"/><Relationship Id="rId20" Type="http://schemas.openxmlformats.org/officeDocument/2006/relationships/image" Target="../media/image7.png"/><Relationship Id="rId2" Type="http://schemas.openxmlformats.org/officeDocument/2006/relationships/tags" Target="../tags/tag149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image" Target="../media/image6.png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188.xml"/><Relationship Id="rId20" Type="http://schemas.openxmlformats.org/officeDocument/2006/relationships/image" Target="../media/image7.png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image" Target="../media/image6.png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210.xml"/><Relationship Id="rId20" Type="http://schemas.openxmlformats.org/officeDocument/2006/relationships/image" Target="../media/image7.png"/><Relationship Id="rId2" Type="http://schemas.openxmlformats.org/officeDocument/2006/relationships/tags" Target="../tags/tag193.xml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image" Target="../media/image6.png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232.xml"/><Relationship Id="rId20" Type="http://schemas.openxmlformats.org/officeDocument/2006/relationships/image" Target="../media/image7.png"/><Relationship Id="rId2" Type="http://schemas.openxmlformats.org/officeDocument/2006/relationships/tags" Target="../tags/tag215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image" Target="../media/image6.png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254.xml"/><Relationship Id="rId20" Type="http://schemas.openxmlformats.org/officeDocument/2006/relationships/image" Target="../media/image7.png"/><Relationship Id="rId2" Type="http://schemas.openxmlformats.org/officeDocument/2006/relationships/tags" Target="../tags/tag237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image" Target="../media/image6.png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3" Type="http://schemas.openxmlformats.org/officeDocument/2006/relationships/notesSlide" Target="../notesSlides/notesSlide9.xml"/><Relationship Id="rId22" Type="http://schemas.openxmlformats.org/officeDocument/2006/relationships/slideLayout" Target="../slideLayouts/slideLayout6.xml"/><Relationship Id="rId21" Type="http://schemas.openxmlformats.org/officeDocument/2006/relationships/tags" Target="../tags/tag276.xml"/><Relationship Id="rId20" Type="http://schemas.openxmlformats.org/officeDocument/2006/relationships/image" Target="../media/image7.png"/><Relationship Id="rId2" Type="http://schemas.openxmlformats.org/officeDocument/2006/relationships/tags" Target="../tags/tag259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image" Target="../media/image6.png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26942" y="5326220"/>
            <a:ext cx="985928" cy="985927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70485" y="2809875"/>
            <a:ext cx="1041400" cy="10763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241833" y="136769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460625" y="5106250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73837" y="6536718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253213" y="1667341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9525" y="3700145"/>
            <a:ext cx="1020445" cy="1125220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36830" y="4543425"/>
            <a:ext cx="1014095" cy="104140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7620" y="6078855"/>
            <a:ext cx="653415" cy="62547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70485" y="1885950"/>
            <a:ext cx="1134110" cy="118872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737215" y="179070"/>
            <a:ext cx="1206500" cy="972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201285" y="1827530"/>
            <a:ext cx="3825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第一单元</a:t>
            </a:r>
            <a:endParaRPr lang="zh-CN" altLang="en-US" sz="3600"/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84015" y="2886710"/>
            <a:ext cx="5619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走进社会生活</a:t>
            </a:r>
            <a:endParaRPr lang="zh-CN" altLang="en-US" sz="5400" b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1"/>
            </p:custDataLst>
          </p:nvPr>
        </p:nvCxnSpPr>
        <p:spPr>
          <a:xfrm>
            <a:off x="4325398" y="3873854"/>
            <a:ext cx="4080671" cy="12105"/>
          </a:xfrm>
          <a:prstGeom prst="line">
            <a:avLst/>
          </a:prstGeom>
          <a:ln w="57150">
            <a:solidFill>
              <a:srgbClr val="E043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 rot="10800000" flipH="1">
            <a:off x="0" y="3860290"/>
            <a:ext cx="12192000" cy="114300"/>
          </a:xfrm>
          <a:prstGeom prst="rect">
            <a:avLst/>
          </a:prstGeom>
          <a:gradFill flip="none" rotWithShape="1">
            <a:gsLst>
              <a:gs pos="0">
                <a:srgbClr val="EFC49C"/>
              </a:gs>
              <a:gs pos="100000">
                <a:srgbClr val="CA865F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80000" y="4221109"/>
            <a:ext cx="403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200">
                <a:solidFill>
                  <a:srgbClr val="ACACAC"/>
                </a:solidFill>
              </a:rPr>
              <a:t>MAINTAIN ORDER</a:t>
            </a:r>
            <a:endParaRPr lang="zh-CN" altLang="en-US" sz="1200">
              <a:solidFill>
                <a:srgbClr val="ACACAC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26" b="21826"/>
          <a:stretch>
            <a:fillRect/>
          </a:stretch>
        </p:blipFill>
        <p:spPr bwMode="auto">
          <a:xfrm>
            <a:off x="0" y="1"/>
            <a:ext cx="12192000" cy="3860288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2889885" y="4965700"/>
            <a:ext cx="7119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第二单元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遵守社会规则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67335" y="1135380"/>
            <a:ext cx="116351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、社会秩序的含义和内容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社会秩序是社会生活的一种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有序化状态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包括社会管理秩序、生产秩序、交通秩序和公共场所秩序等。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、社会秩序的作用</a:t>
            </a:r>
            <a:endParaRPr lang="zh-CN" altLang="en-US" sz="32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社会正常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运行需要秩序。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）社会秩序是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人民安居乐业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的保障。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67335" y="1135380"/>
            <a:ext cx="116351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、社会规则的含义和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社会规则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是人们为了维护有秩序的社会环境，在逐渐达成默契与共识的基础上形成的。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调节我们行为的规则有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道德、法律、纪律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等。。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、社会规则的作用</a:t>
            </a:r>
            <a:endParaRPr lang="zh-CN" altLang="en-US" sz="32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社会规则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明确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社会秩序的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社会规则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保障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社会秩序的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实现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67335" y="1135380"/>
            <a:ext cx="116351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、自由与规则的关系（为什么自由与规则不可分？）</a:t>
            </a:r>
            <a:endParaRPr lang="zh-CN" altLang="en-US" sz="32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社会规则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划定了自由的边界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社会规则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是人们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享有自由的保障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67335" y="1135380"/>
            <a:ext cx="116351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32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、怎样自觉遵守规则？</a:t>
            </a:r>
            <a:endParaRPr lang="zh-CN" altLang="en-US" sz="32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遵守社会规则需要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他律和自律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遵守社会规则，需要我们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发自内心地敬畏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规则，将规则作为自己行动的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准绳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。将规则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内化于心、外化于行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2090" y="873125"/>
            <a:ext cx="11635105" cy="6177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900"/>
              </a:lnSpc>
              <a:spcBef>
                <a:spcPts val="0"/>
              </a:spcBef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、怎样自觉维护规则？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4900"/>
              </a:lnSpc>
              <a:spcBef>
                <a:spcPts val="0"/>
              </a:spcBef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从自身做起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，自觉遵守规则；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 fontAlgn="auto">
              <a:lnSpc>
                <a:spcPts val="4900"/>
              </a:lnSpc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保证自身安全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的前提上，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提醒、监督、帮助他人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遵守规则。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457200" fontAlgn="auto">
              <a:lnSpc>
                <a:spcPts val="4900"/>
              </a:lnSpc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、为什么要积极改进规则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fontAlgn="auto">
              <a:lnSpc>
                <a:spcPts val="49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规则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不是一成不变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的。（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）原来没有的规则需要制定（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）失去存在合理性的规则需要废除。（</a:t>
            </a:r>
            <a:r>
              <a:rPr lang="en-US" altLang="zh-CN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）不能完成适应实际生活的规则需要调整完善。  </a:t>
            </a:r>
            <a:endParaRPr lang="zh-CN" altLang="en-US" sz="2800" b="1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fontAlgn="auto">
              <a:lnSpc>
                <a:spcPts val="49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、如何积极改进规则？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 fontAlgn="auto">
              <a:lnSpc>
                <a:spcPts val="4900"/>
              </a:lnSpc>
              <a:spcBef>
                <a:spcPts val="0"/>
              </a:spcBef>
              <a:buClr>
                <a:schemeClr val="accent1"/>
              </a:buClr>
              <a:buSzPct val="80000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积极参与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规则的改进和完善，善于与他人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沟通交流、寻求共识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，积极为新规则的形成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建言献策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，使之更符合人民的利益和社会发展的要求。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 fontAlgn="auto">
              <a:lnSpc>
                <a:spcPts val="3360"/>
              </a:lnSpc>
              <a:spcBef>
                <a:spcPts val="0"/>
              </a:spcBef>
              <a:buClr>
                <a:schemeClr val="accent1"/>
              </a:buClr>
              <a:buSzPct val="80000"/>
            </a:pP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930910"/>
            <a:ext cx="1163510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、尊重的含义及表现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尊重即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尊敬、重视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表现：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社会生活中，我们应该尊重他人的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人格、权利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等。</a:t>
            </a:r>
            <a:endParaRPr lang="zh-CN" altLang="en-US" sz="2800" b="1" strike="noStrike" noProof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、为什么要尊重他人？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尊重他人是一个人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内在修养的外在表现。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每个人都是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有尊严的个体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，都希望得到他人和社会的尊重。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尊重使社会生活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和谐融洽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。尊重是维系良好人际关系的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前提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，是文明社会的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重要特征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930910"/>
            <a:ext cx="116351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、怎样尊重他人？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关注、重视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他人。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对待他人。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学会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换位思考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）学会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欣赏他人。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949960"/>
            <a:ext cx="1163510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礼的含义及表现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zh-CN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礼体现一个人的</a:t>
            </a:r>
            <a:r>
              <a:rPr lang="zh-CN" altLang="zh-CN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尊重、谦让、与人为善</a:t>
            </a:r>
            <a:r>
              <a:rPr lang="zh-CN" altLang="zh-CN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等良好品质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zh-CN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主要表现在</a:t>
            </a:r>
            <a:r>
              <a:rPr lang="zh-CN" altLang="zh-CN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语言文明、仪表端庄、举止文明</a:t>
            </a:r>
            <a:r>
              <a:rPr lang="zh-CN" altLang="zh-CN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等方面。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、文明有礼的意义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文明有礼是一个人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立身处世的前提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文明有礼促进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社会和谐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文明有礼体现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国家形象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949960"/>
            <a:ext cx="116351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、怎样做文明有礼的人？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）做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文明有礼的人，要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态度谦和，用语文明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做文明有礼的人，要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仪表整洁、举止端庄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做文明有礼的人，需要在社会生活中不断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学习、观察、思考和实践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26942" y="5326220"/>
            <a:ext cx="985928" cy="985927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70485" y="2809875"/>
            <a:ext cx="1041400" cy="10763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241833" y="136769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460625" y="5106250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73837" y="6536718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253213" y="1667341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9525" y="3700145"/>
            <a:ext cx="1020445" cy="1125220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36830" y="4543425"/>
            <a:ext cx="1014095" cy="104140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7620" y="6078855"/>
            <a:ext cx="653415" cy="62547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70485" y="1885950"/>
            <a:ext cx="1134110" cy="118872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79070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2212340" y="1667510"/>
            <a:ext cx="10848340" cy="5475605"/>
          </a:xfrm>
        </p:spPr>
        <p:txBody>
          <a:bodyPr>
            <a:no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社会生活给我们的感受</a:t>
            </a:r>
            <a:endParaRPr lang="zh-CN" altLang="en-US" sz="31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社会生活</a:t>
            </a:r>
            <a:r>
              <a:rPr lang="zh-CN" sz="31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绚丽多彩。</a:t>
            </a:r>
            <a:endParaRPr lang="zh-CN" sz="31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）人们在</a:t>
            </a:r>
            <a:r>
              <a:rPr 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社会交往</a:t>
            </a: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中形成各种</a:t>
            </a:r>
            <a:r>
              <a:rPr lang="zh-CN" sz="31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社会关系</a:t>
            </a: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31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737215" y="179070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727075"/>
            <a:ext cx="116351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、诚信的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内涵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     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诚信就是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诚实、守信用。</a:t>
            </a:r>
            <a:endParaRPr lang="zh-CN" altLang="en-US" sz="2800" b="1" ker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2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、为什么要诚信？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诚信是社会主义核心价值观在公民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个人层面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的一个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价值准则，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是一种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道德规范和品质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，是中华民族的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传统美德，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是一项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民法原则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诚信是一</a:t>
            </a:r>
            <a:r>
              <a:rPr lang="zh-CN" altLang="en-US" sz="2800" b="1" ker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sym typeface="+mn-ea"/>
              </a:rPr>
              <a:t>个人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安身立命之本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</a:t>
            </a:r>
            <a:endParaRPr lang="zh-CN" altLang="en-US" sz="2800" b="1" ker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诚信是</a:t>
            </a:r>
            <a:r>
              <a:rPr lang="zh-CN" altLang="en-US" sz="2800" b="1" ker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sym typeface="+mn-ea"/>
              </a:rPr>
              <a:t>企业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的无形资产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</a:t>
            </a:r>
            <a:endParaRPr lang="zh-CN" altLang="en-US" sz="2800" b="1" ker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诚信是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促进</a:t>
            </a:r>
            <a:r>
              <a:rPr lang="zh-CN" altLang="en-US" sz="2800" b="1" ker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sym typeface="+mn-ea"/>
              </a:rPr>
              <a:t>社会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文明、</a:t>
            </a:r>
            <a:r>
              <a:rPr lang="zh-CN" altLang="en-US" sz="2800" b="1" ker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sym typeface="+mn-ea"/>
              </a:rPr>
              <a:t>国家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兴旺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727075"/>
            <a:ext cx="1163510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、怎样践行诚信</a:t>
            </a:r>
            <a:r>
              <a:rPr kumimoji="0" lang="zh-CN" altLang="en-US" sz="2800" b="1" i="0" u="none" strike="noStrike" kern="0" cap="none" spc="0" normalizeH="0" baseline="0" noProof="1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？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树立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诚信意识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。（真诚待人，信守承诺，说老实话，办老实事，做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老实人。）</a:t>
            </a:r>
            <a:endParaRPr kumimoji="0" lang="zh-CN" altLang="en-US" sz="2800" b="1" i="0" u="none" strike="noStrike" kern="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运用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+mn-ea"/>
              </a:rPr>
              <a:t>诚信智慧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。（当尊重他人隐私与对人诚实发生冲突时，应遵循伦理原则和法律要求，权衡利弊，做到既恪守诚实的要求，又尊重他人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隐私。）</a:t>
            </a:r>
            <a:endParaRPr lang="zh-CN" altLang="en-US" sz="2800" b="1" ker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+mn-ea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珍惜个人的</a:t>
            </a:r>
            <a:r>
              <a:rPr lang="zh-CN" altLang="en-US" sz="2800" b="1" ker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诚信记录</a:t>
            </a:r>
            <a:r>
              <a:rPr lang="zh-CN" altLang="en-US" sz="2800" b="1" ker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130" y="727075"/>
            <a:ext cx="116351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、法律的规范作用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法律为人们的行为提供一个</a:t>
            </a:r>
            <a:r>
              <a:rPr lang="zh-CN" altLang="en-US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</a:t>
            </a:r>
            <a:r>
              <a:rPr lang="zh-CN" altLang="zh-CN" sz="2800" b="1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标准</a:t>
            </a:r>
            <a:r>
              <a:rPr lang="zh-CN" altLang="zh-CN" sz="2800" b="1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zh-CN" altLang="zh-CN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方向</a:t>
            </a:r>
            <a:r>
              <a:rPr lang="zh-CN" altLang="zh-CN" sz="2800" b="1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800" b="1">
              <a:solidFill>
                <a:srgbClr val="ED281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法律是评价人们行为是否合法有效的</a:t>
            </a:r>
            <a:r>
              <a:rPr lang="zh-CN" altLang="en-US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准绳</a:t>
            </a:r>
            <a:r>
              <a:rPr lang="zh-CN" altLang="zh-CN" sz="2800" b="1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800" b="1">
              <a:solidFill>
                <a:srgbClr val="ED281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结论：法律是</a:t>
            </a:r>
            <a:r>
              <a:rPr lang="zh-CN" altLang="zh-CN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最刚性的</a:t>
            </a:r>
            <a:r>
              <a:rPr lang="zh-CN" altLang="en-US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社会规则</a:t>
            </a: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，不违法是人们行为的</a:t>
            </a:r>
            <a:r>
              <a:rPr lang="zh-CN" altLang="en-US" sz="2800" b="1" u="sng">
                <a:solidFill>
                  <a:srgbClr val="ED281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底线</a:t>
            </a:r>
            <a:r>
              <a:rPr lang="zh-CN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480060" y="329565"/>
          <a:ext cx="11540490" cy="6361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545"/>
                <a:gridCol w="2082800"/>
                <a:gridCol w="2026920"/>
                <a:gridCol w="1998980"/>
                <a:gridCol w="1468120"/>
                <a:gridCol w="1762125"/>
              </a:tblGrid>
              <a:tr h="30702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违法行为类别</a:t>
                      </a:r>
                      <a:endParaRPr lang="zh-CN" altLang="en-US" sz="28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违反的法律</a:t>
                      </a:r>
                      <a:endParaRPr lang="zh-CN" altLang="en-US" sz="2800" b="1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承担的责任</a:t>
                      </a:r>
                      <a:endParaRPr lang="zh-CN" altLang="en-US" sz="2800" b="1" u="sng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800" b="1" u="sng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6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对社会的危害程度</a:t>
                      </a:r>
                      <a:endParaRPr lang="zh-CN" altLang="en-US" sz="266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66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（情节轻重）</a:t>
                      </a:r>
                      <a:endParaRPr lang="zh-CN" altLang="en-US" sz="2665" b="1" u="sng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65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属性</a:t>
                      </a: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65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举例</a:t>
                      </a:r>
                      <a:endParaRPr lang="zh-CN" altLang="en-US" sz="2665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</a:tr>
              <a:tr h="10693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i="1" u="sng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</a:tr>
              <a:tr h="0"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endParaRPr lang="zh-CN" altLang="en-US" sz="2665" b="1" i="1" u="sng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 vMerge="1">
                  <a:tcPr anchor="ctr"/>
                </a:tc>
                <a:tc vMerge="1">
                  <a:tcPr anchor="ctr"/>
                </a:tc>
              </a:tr>
              <a:tr h="1151255"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</a:tr>
              <a:tr h="107061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65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1889" marR="121889" marT="60944" marB="60944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8359" y="3533535"/>
            <a:ext cx="152363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民事违法行为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757" y="4612148"/>
            <a:ext cx="161886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行政违法行为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155" y="5780909"/>
            <a:ext cx="161886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刑事违法行为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8613" y="3671284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相对轻微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999883" y="4783804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相对轻微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1481" y="5896434"/>
            <a:ext cx="1333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最严重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5110" y="3460510"/>
            <a:ext cx="190454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民事法律规范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4475" y="4568333"/>
            <a:ext cx="190454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行政法律规范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299" y="3675729"/>
            <a:ext cx="18093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</a:rPr>
              <a:t>民事责任</a:t>
            </a:r>
            <a:endParaRPr lang="zh-CN" altLang="en-US" sz="2800" b="1" dirty="0" smtClean="0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3925" y="4568190"/>
            <a:ext cx="20046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</a:rPr>
              <a:t>行政处分或行政处罚</a:t>
            </a:r>
            <a:endParaRPr lang="zh-CN" altLang="en-US" sz="2800" b="1" dirty="0" smtClean="0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299" y="5919316"/>
            <a:ext cx="17140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</a:rPr>
              <a:t>刑罚处罚</a:t>
            </a:r>
            <a:endParaRPr lang="zh-CN" altLang="en-US" sz="2800" b="1" dirty="0" smtClean="0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49640" y="3803953"/>
            <a:ext cx="95227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一般违法行为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49665" y="5674995"/>
            <a:ext cx="1556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严重违法行为</a:t>
            </a:r>
            <a:r>
              <a:rPr lang="en-US" altLang="zh-CN" sz="2400" b="1" dirty="0" smtClean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</a:rPr>
              <a:t>犯罪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07625" y="3619500"/>
            <a:ext cx="1727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欠债不还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17087" y="4612103"/>
            <a:ext cx="161886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扰乱社会治安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17722" y="5896479"/>
            <a:ext cx="16188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故意杀人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65110" y="5692283"/>
            <a:ext cx="190454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刑事法律规范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5" grpId="0"/>
      <p:bldP spid="2" grpId="0"/>
      <p:bldP spid="16" grpId="0"/>
      <p:bldP spid="6" grpId="0"/>
      <p:bldP spid="12" grpId="0"/>
      <p:bldP spid="7" grpId="0"/>
      <p:bldP spid="13" grpId="0"/>
      <p:bldP spid="18" grpId="0"/>
      <p:bldP spid="20" grpId="0"/>
      <p:bldP spid="21" grpId="0"/>
      <p:bldP spid="8" grpId="0"/>
      <p:bldP spid="14" grpId="0"/>
      <p:bldP spid="1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466725" y="0"/>
            <a:ext cx="9952990" cy="793115"/>
            <a:chOff x="735" y="332"/>
            <a:chExt cx="15674" cy="1249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956" y="468"/>
              <a:ext cx="1445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eaLnBrk="0" hangingPunct="0">
                <a:defRPr/>
              </a:pPr>
              <a:r>
                <a:rPr lang="zh-CN" altLang="en-US" sz="3600" b="1" smtClean="0">
                  <a:solidFill>
                    <a:srgbClr val="0C4FE8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说一说三种违法行为的相同点和不同点。</a:t>
              </a:r>
              <a:endParaRPr lang="zh-CN" altLang="en-US" sz="3600" b="1" smtClean="0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4" name="组合 13"/>
            <p:cNvGrpSpPr/>
            <p:nvPr>
              <p:custDataLst>
                <p:tags r:id="rId4"/>
              </p:custDataLst>
            </p:nvPr>
          </p:nvGrpSpPr>
          <p:grpSpPr>
            <a:xfrm>
              <a:off x="735" y="332"/>
              <a:ext cx="1294" cy="1249"/>
              <a:chOff x="631825" y="3495675"/>
              <a:chExt cx="1554163" cy="1552575"/>
            </a:xfrm>
          </p:grpSpPr>
          <p:sp>
            <p:nvSpPr>
              <p:cNvPr id="266" name="Oval 278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31825" y="3495675"/>
                <a:ext cx="1554163" cy="1552575"/>
              </a:xfrm>
              <a:prstGeom prst="ellipse">
                <a:avLst/>
              </a:prstGeom>
              <a:solidFill>
                <a:srgbClr val="14B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67" name="Freeform 279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76325" y="3906838"/>
                <a:ext cx="668338" cy="933450"/>
              </a:xfrm>
              <a:custGeom>
                <a:avLst/>
                <a:gdLst>
                  <a:gd name="T0" fmla="*/ 232 w 235"/>
                  <a:gd name="T1" fmla="*/ 115 h 328"/>
                  <a:gd name="T2" fmla="*/ 117 w 235"/>
                  <a:gd name="T3" fmla="*/ 0 h 328"/>
                  <a:gd name="T4" fmla="*/ 2 w 235"/>
                  <a:gd name="T5" fmla="*/ 115 h 328"/>
                  <a:gd name="T6" fmla="*/ 52 w 235"/>
                  <a:gd name="T7" fmla="*/ 235 h 328"/>
                  <a:gd name="T8" fmla="*/ 117 w 235"/>
                  <a:gd name="T9" fmla="*/ 328 h 328"/>
                  <a:gd name="T10" fmla="*/ 182 w 235"/>
                  <a:gd name="T11" fmla="*/ 235 h 328"/>
                  <a:gd name="T12" fmla="*/ 232 w 235"/>
                  <a:gd name="T13" fmla="*/ 11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328">
                    <a:moveTo>
                      <a:pt x="232" y="115"/>
                    </a:moveTo>
                    <a:cubicBezTo>
                      <a:pt x="230" y="52"/>
                      <a:pt x="181" y="0"/>
                      <a:pt x="117" y="0"/>
                    </a:cubicBezTo>
                    <a:cubicBezTo>
                      <a:pt x="53" y="0"/>
                      <a:pt x="5" y="52"/>
                      <a:pt x="2" y="115"/>
                    </a:cubicBezTo>
                    <a:cubicBezTo>
                      <a:pt x="0" y="171"/>
                      <a:pt x="36" y="194"/>
                      <a:pt x="52" y="235"/>
                    </a:cubicBezTo>
                    <a:cubicBezTo>
                      <a:pt x="77" y="299"/>
                      <a:pt x="81" y="328"/>
                      <a:pt x="117" y="328"/>
                    </a:cubicBezTo>
                    <a:cubicBezTo>
                      <a:pt x="153" y="328"/>
                      <a:pt x="157" y="299"/>
                      <a:pt x="182" y="235"/>
                    </a:cubicBezTo>
                    <a:cubicBezTo>
                      <a:pt x="198" y="194"/>
                      <a:pt x="235" y="171"/>
                      <a:pt x="232" y="115"/>
                    </a:cubicBezTo>
                    <a:close/>
                  </a:path>
                </a:pathLst>
              </a:cu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68" name="Freeform 280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123950" y="3997325"/>
                <a:ext cx="233363" cy="282575"/>
              </a:xfrm>
              <a:custGeom>
                <a:avLst/>
                <a:gdLst>
                  <a:gd name="T0" fmla="*/ 15 w 82"/>
                  <a:gd name="T1" fmla="*/ 33 h 99"/>
                  <a:gd name="T2" fmla="*/ 14 w 82"/>
                  <a:gd name="T3" fmla="*/ 90 h 99"/>
                  <a:gd name="T4" fmla="*/ 67 w 82"/>
                  <a:gd name="T5" fmla="*/ 67 h 99"/>
                  <a:gd name="T6" fmla="*/ 67 w 82"/>
                  <a:gd name="T7" fmla="*/ 10 h 99"/>
                  <a:gd name="T8" fmla="*/ 15 w 82"/>
                  <a:gd name="T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99">
                    <a:moveTo>
                      <a:pt x="15" y="33"/>
                    </a:moveTo>
                    <a:cubicBezTo>
                      <a:pt x="0" y="55"/>
                      <a:pt x="0" y="80"/>
                      <a:pt x="14" y="90"/>
                    </a:cubicBezTo>
                    <a:cubicBezTo>
                      <a:pt x="28" y="99"/>
                      <a:pt x="52" y="89"/>
                      <a:pt x="67" y="67"/>
                    </a:cubicBezTo>
                    <a:cubicBezTo>
                      <a:pt x="81" y="45"/>
                      <a:pt x="82" y="19"/>
                      <a:pt x="67" y="10"/>
                    </a:cubicBezTo>
                    <a:cubicBezTo>
                      <a:pt x="53" y="0"/>
                      <a:pt x="29" y="10"/>
                      <a:pt x="15" y="33"/>
                    </a:cubicBezTo>
                    <a:close/>
                  </a:path>
                </a:pathLst>
              </a:custGeom>
              <a:solidFill>
                <a:srgbClr val="FFE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69" name="Freeform 281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35075" y="4256088"/>
                <a:ext cx="347663" cy="450850"/>
              </a:xfrm>
              <a:custGeom>
                <a:avLst/>
                <a:gdLst>
                  <a:gd name="T0" fmla="*/ 106 w 122"/>
                  <a:gd name="T1" fmla="*/ 4 h 158"/>
                  <a:gd name="T2" fmla="*/ 80 w 122"/>
                  <a:gd name="T3" fmla="*/ 18 h 158"/>
                  <a:gd name="T4" fmla="*/ 62 w 122"/>
                  <a:gd name="T5" fmla="*/ 6 h 158"/>
                  <a:gd name="T6" fmla="*/ 43 w 122"/>
                  <a:gd name="T7" fmla="*/ 19 h 158"/>
                  <a:gd name="T8" fmla="*/ 18 w 122"/>
                  <a:gd name="T9" fmla="*/ 9 h 158"/>
                  <a:gd name="T10" fmla="*/ 2 w 122"/>
                  <a:gd name="T11" fmla="*/ 41 h 158"/>
                  <a:gd name="T12" fmla="*/ 19 w 122"/>
                  <a:gd name="T13" fmla="*/ 87 h 158"/>
                  <a:gd name="T14" fmla="*/ 39 w 122"/>
                  <a:gd name="T15" fmla="*/ 144 h 158"/>
                  <a:gd name="T16" fmla="*/ 43 w 122"/>
                  <a:gd name="T17" fmla="*/ 142 h 158"/>
                  <a:gd name="T18" fmla="*/ 29 w 122"/>
                  <a:gd name="T19" fmla="*/ 96 h 158"/>
                  <a:gd name="T20" fmla="*/ 23 w 122"/>
                  <a:gd name="T21" fmla="*/ 80 h 158"/>
                  <a:gd name="T22" fmla="*/ 59 w 122"/>
                  <a:gd name="T23" fmla="*/ 80 h 158"/>
                  <a:gd name="T24" fmla="*/ 80 w 122"/>
                  <a:gd name="T25" fmla="*/ 80 h 158"/>
                  <a:gd name="T26" fmla="*/ 94 w 122"/>
                  <a:gd name="T27" fmla="*/ 80 h 158"/>
                  <a:gd name="T28" fmla="*/ 87 w 122"/>
                  <a:gd name="T29" fmla="*/ 100 h 158"/>
                  <a:gd name="T30" fmla="*/ 71 w 122"/>
                  <a:gd name="T31" fmla="*/ 150 h 158"/>
                  <a:gd name="T32" fmla="*/ 80 w 122"/>
                  <a:gd name="T33" fmla="*/ 153 h 158"/>
                  <a:gd name="T34" fmla="*/ 97 w 122"/>
                  <a:gd name="T35" fmla="*/ 93 h 158"/>
                  <a:gd name="T36" fmla="*/ 110 w 122"/>
                  <a:gd name="T37" fmla="*/ 65 h 158"/>
                  <a:gd name="T38" fmla="*/ 120 w 122"/>
                  <a:gd name="T39" fmla="*/ 38 h 158"/>
                  <a:gd name="T40" fmla="*/ 106 w 122"/>
                  <a:gd name="T41" fmla="*/ 4 h 158"/>
                  <a:gd name="T42" fmla="*/ 105 w 122"/>
                  <a:gd name="T43" fmla="*/ 57 h 158"/>
                  <a:gd name="T44" fmla="*/ 95 w 122"/>
                  <a:gd name="T45" fmla="*/ 78 h 158"/>
                  <a:gd name="T46" fmla="*/ 80 w 122"/>
                  <a:gd name="T47" fmla="*/ 78 h 158"/>
                  <a:gd name="T48" fmla="*/ 59 w 122"/>
                  <a:gd name="T49" fmla="*/ 78 h 158"/>
                  <a:gd name="T50" fmla="*/ 23 w 122"/>
                  <a:gd name="T51" fmla="*/ 78 h 158"/>
                  <a:gd name="T52" fmla="*/ 14 w 122"/>
                  <a:gd name="T53" fmla="*/ 56 h 158"/>
                  <a:gd name="T54" fmla="*/ 11 w 122"/>
                  <a:gd name="T55" fmla="*/ 24 h 158"/>
                  <a:gd name="T56" fmla="*/ 28 w 122"/>
                  <a:gd name="T57" fmla="*/ 14 h 158"/>
                  <a:gd name="T58" fmla="*/ 40 w 122"/>
                  <a:gd name="T59" fmla="*/ 29 h 158"/>
                  <a:gd name="T60" fmla="*/ 46 w 122"/>
                  <a:gd name="T61" fmla="*/ 28 h 158"/>
                  <a:gd name="T62" fmla="*/ 60 w 122"/>
                  <a:gd name="T63" fmla="*/ 13 h 158"/>
                  <a:gd name="T64" fmla="*/ 76 w 122"/>
                  <a:gd name="T65" fmla="*/ 27 h 158"/>
                  <a:gd name="T66" fmla="*/ 83 w 122"/>
                  <a:gd name="T67" fmla="*/ 27 h 158"/>
                  <a:gd name="T68" fmla="*/ 109 w 122"/>
                  <a:gd name="T69" fmla="*/ 17 h 158"/>
                  <a:gd name="T70" fmla="*/ 105 w 122"/>
                  <a:gd name="T71" fmla="*/ 5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" h="158">
                    <a:moveTo>
                      <a:pt x="106" y="4"/>
                    </a:moveTo>
                    <a:cubicBezTo>
                      <a:pt x="94" y="0"/>
                      <a:pt x="86" y="9"/>
                      <a:pt x="80" y="18"/>
                    </a:cubicBezTo>
                    <a:cubicBezTo>
                      <a:pt x="77" y="11"/>
                      <a:pt x="70" y="6"/>
                      <a:pt x="62" y="6"/>
                    </a:cubicBezTo>
                    <a:cubicBezTo>
                      <a:pt x="53" y="7"/>
                      <a:pt x="46" y="12"/>
                      <a:pt x="43" y="19"/>
                    </a:cubicBezTo>
                    <a:cubicBezTo>
                      <a:pt x="37" y="10"/>
                      <a:pt x="29" y="4"/>
                      <a:pt x="18" y="9"/>
                    </a:cubicBezTo>
                    <a:cubicBezTo>
                      <a:pt x="6" y="15"/>
                      <a:pt x="0" y="28"/>
                      <a:pt x="2" y="41"/>
                    </a:cubicBezTo>
                    <a:cubicBezTo>
                      <a:pt x="5" y="57"/>
                      <a:pt x="14" y="72"/>
                      <a:pt x="19" y="87"/>
                    </a:cubicBezTo>
                    <a:cubicBezTo>
                      <a:pt x="26" y="106"/>
                      <a:pt x="29" y="126"/>
                      <a:pt x="39" y="144"/>
                    </a:cubicBezTo>
                    <a:cubicBezTo>
                      <a:pt x="40" y="146"/>
                      <a:pt x="44" y="145"/>
                      <a:pt x="43" y="142"/>
                    </a:cubicBezTo>
                    <a:cubicBezTo>
                      <a:pt x="38" y="127"/>
                      <a:pt x="33" y="112"/>
                      <a:pt x="29" y="96"/>
                    </a:cubicBezTo>
                    <a:cubicBezTo>
                      <a:pt x="27" y="91"/>
                      <a:pt x="25" y="85"/>
                      <a:pt x="23" y="80"/>
                    </a:cubicBezTo>
                    <a:cubicBezTo>
                      <a:pt x="35" y="82"/>
                      <a:pt x="48" y="80"/>
                      <a:pt x="59" y="80"/>
                    </a:cubicBezTo>
                    <a:cubicBezTo>
                      <a:pt x="80" y="80"/>
                      <a:pt x="80" y="80"/>
                      <a:pt x="80" y="80"/>
                    </a:cubicBezTo>
                    <a:cubicBezTo>
                      <a:pt x="85" y="80"/>
                      <a:pt x="89" y="81"/>
                      <a:pt x="94" y="80"/>
                    </a:cubicBezTo>
                    <a:cubicBezTo>
                      <a:pt x="91" y="87"/>
                      <a:pt x="89" y="93"/>
                      <a:pt x="87" y="100"/>
                    </a:cubicBezTo>
                    <a:cubicBezTo>
                      <a:pt x="81" y="117"/>
                      <a:pt x="78" y="134"/>
                      <a:pt x="71" y="150"/>
                    </a:cubicBezTo>
                    <a:cubicBezTo>
                      <a:pt x="69" y="156"/>
                      <a:pt x="78" y="158"/>
                      <a:pt x="80" y="153"/>
                    </a:cubicBezTo>
                    <a:cubicBezTo>
                      <a:pt x="88" y="134"/>
                      <a:pt x="91" y="113"/>
                      <a:pt x="97" y="93"/>
                    </a:cubicBezTo>
                    <a:cubicBezTo>
                      <a:pt x="101" y="83"/>
                      <a:pt x="105" y="74"/>
                      <a:pt x="110" y="65"/>
                    </a:cubicBezTo>
                    <a:cubicBezTo>
                      <a:pt x="114" y="56"/>
                      <a:pt x="118" y="47"/>
                      <a:pt x="120" y="38"/>
                    </a:cubicBezTo>
                    <a:cubicBezTo>
                      <a:pt x="122" y="27"/>
                      <a:pt x="118" y="8"/>
                      <a:pt x="106" y="4"/>
                    </a:cubicBezTo>
                    <a:close/>
                    <a:moveTo>
                      <a:pt x="105" y="57"/>
                    </a:moveTo>
                    <a:cubicBezTo>
                      <a:pt x="101" y="64"/>
                      <a:pt x="98" y="71"/>
                      <a:pt x="95" y="78"/>
                    </a:cubicBezTo>
                    <a:cubicBezTo>
                      <a:pt x="90" y="77"/>
                      <a:pt x="85" y="78"/>
                      <a:pt x="80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48" y="78"/>
                      <a:pt x="34" y="76"/>
                      <a:pt x="23" y="78"/>
                    </a:cubicBezTo>
                    <a:cubicBezTo>
                      <a:pt x="20" y="71"/>
                      <a:pt x="17" y="63"/>
                      <a:pt x="14" y="56"/>
                    </a:cubicBezTo>
                    <a:cubicBezTo>
                      <a:pt x="10" y="46"/>
                      <a:pt x="6" y="34"/>
                      <a:pt x="11" y="24"/>
                    </a:cubicBezTo>
                    <a:cubicBezTo>
                      <a:pt x="14" y="18"/>
                      <a:pt x="22" y="12"/>
                      <a:pt x="28" y="14"/>
                    </a:cubicBezTo>
                    <a:cubicBezTo>
                      <a:pt x="34" y="15"/>
                      <a:pt x="38" y="24"/>
                      <a:pt x="40" y="29"/>
                    </a:cubicBezTo>
                    <a:cubicBezTo>
                      <a:pt x="42" y="31"/>
                      <a:pt x="46" y="30"/>
                      <a:pt x="46" y="28"/>
                    </a:cubicBezTo>
                    <a:cubicBezTo>
                      <a:pt x="48" y="21"/>
                      <a:pt x="53" y="15"/>
                      <a:pt x="60" y="13"/>
                    </a:cubicBezTo>
                    <a:cubicBezTo>
                      <a:pt x="69" y="11"/>
                      <a:pt x="74" y="19"/>
                      <a:pt x="76" y="27"/>
                    </a:cubicBezTo>
                    <a:cubicBezTo>
                      <a:pt x="77" y="30"/>
                      <a:pt x="81" y="30"/>
                      <a:pt x="83" y="27"/>
                    </a:cubicBezTo>
                    <a:cubicBezTo>
                      <a:pt x="88" y="19"/>
                      <a:pt x="100" y="2"/>
                      <a:pt x="109" y="17"/>
                    </a:cubicBezTo>
                    <a:cubicBezTo>
                      <a:pt x="117" y="30"/>
                      <a:pt x="111" y="45"/>
                      <a:pt x="105" y="57"/>
                    </a:cubicBezTo>
                    <a:close/>
                  </a:path>
                </a:pathLst>
              </a:custGeom>
              <a:solidFill>
                <a:srgbClr val="FBF8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0" name="Rectangle 282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46188" y="4635500"/>
                <a:ext cx="325438" cy="269875"/>
              </a:xfrm>
              <a:prstGeom prst="rect">
                <a:avLst/>
              </a:prstGeom>
              <a:solidFill>
                <a:srgbClr val="3B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1" name="Freeform 28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246188" y="4746625"/>
                <a:ext cx="325438" cy="139700"/>
              </a:xfrm>
              <a:custGeom>
                <a:avLst/>
                <a:gdLst>
                  <a:gd name="T0" fmla="*/ 0 w 205"/>
                  <a:gd name="T1" fmla="*/ 54 h 88"/>
                  <a:gd name="T2" fmla="*/ 0 w 205"/>
                  <a:gd name="T3" fmla="*/ 88 h 88"/>
                  <a:gd name="T4" fmla="*/ 205 w 205"/>
                  <a:gd name="T5" fmla="*/ 34 h 88"/>
                  <a:gd name="T6" fmla="*/ 205 w 205"/>
                  <a:gd name="T7" fmla="*/ 0 h 88"/>
                  <a:gd name="T8" fmla="*/ 0 w 205"/>
                  <a:gd name="T9" fmla="*/ 5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88">
                    <a:moveTo>
                      <a:pt x="0" y="54"/>
                    </a:moveTo>
                    <a:lnTo>
                      <a:pt x="0" y="88"/>
                    </a:lnTo>
                    <a:lnTo>
                      <a:pt x="205" y="34"/>
                    </a:lnTo>
                    <a:lnTo>
                      <a:pt x="205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6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2" name="Freeform 28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246188" y="4649788"/>
                <a:ext cx="325438" cy="141288"/>
              </a:xfrm>
              <a:custGeom>
                <a:avLst/>
                <a:gdLst>
                  <a:gd name="T0" fmla="*/ 205 w 205"/>
                  <a:gd name="T1" fmla="*/ 0 h 89"/>
                  <a:gd name="T2" fmla="*/ 0 w 205"/>
                  <a:gd name="T3" fmla="*/ 55 h 89"/>
                  <a:gd name="T4" fmla="*/ 0 w 205"/>
                  <a:gd name="T5" fmla="*/ 89 h 89"/>
                  <a:gd name="T6" fmla="*/ 205 w 205"/>
                  <a:gd name="T7" fmla="*/ 34 h 89"/>
                  <a:gd name="T8" fmla="*/ 205 w 205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89">
                    <a:moveTo>
                      <a:pt x="205" y="0"/>
                    </a:moveTo>
                    <a:lnTo>
                      <a:pt x="0" y="55"/>
                    </a:lnTo>
                    <a:lnTo>
                      <a:pt x="0" y="89"/>
                    </a:lnTo>
                    <a:lnTo>
                      <a:pt x="205" y="3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26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3" name="Freeform 28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246188" y="4905375"/>
                <a:ext cx="325438" cy="50800"/>
              </a:xfrm>
              <a:custGeom>
                <a:avLst/>
                <a:gdLst>
                  <a:gd name="T0" fmla="*/ 187 w 205"/>
                  <a:gd name="T1" fmla="*/ 32 h 32"/>
                  <a:gd name="T2" fmla="*/ 205 w 205"/>
                  <a:gd name="T3" fmla="*/ 0 h 32"/>
                  <a:gd name="T4" fmla="*/ 0 w 205"/>
                  <a:gd name="T5" fmla="*/ 0 h 32"/>
                  <a:gd name="T6" fmla="*/ 18 w 205"/>
                  <a:gd name="T7" fmla="*/ 32 h 32"/>
                  <a:gd name="T8" fmla="*/ 187 w 20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32">
                    <a:moveTo>
                      <a:pt x="187" y="32"/>
                    </a:moveTo>
                    <a:lnTo>
                      <a:pt x="205" y="0"/>
                    </a:lnTo>
                    <a:lnTo>
                      <a:pt x="0" y="0"/>
                    </a:lnTo>
                    <a:lnTo>
                      <a:pt x="18" y="32"/>
                    </a:lnTo>
                    <a:lnTo>
                      <a:pt x="187" y="32"/>
                    </a:lnTo>
                    <a:close/>
                  </a:path>
                </a:pathLst>
              </a:custGeom>
              <a:solidFill>
                <a:srgbClr val="26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4" name="Rectangle 286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368425" y="3587750"/>
                <a:ext cx="53975" cy="244475"/>
              </a:xfrm>
              <a:prstGeom prst="rect">
                <a:avLst/>
              </a:pr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5" name="Freeform 287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933450" y="3763963"/>
                <a:ext cx="211138" cy="211138"/>
              </a:xfrm>
              <a:custGeom>
                <a:avLst/>
                <a:gdLst>
                  <a:gd name="T0" fmla="*/ 133 w 133"/>
                  <a:gd name="T1" fmla="*/ 107 h 133"/>
                  <a:gd name="T2" fmla="*/ 109 w 133"/>
                  <a:gd name="T3" fmla="*/ 133 h 133"/>
                  <a:gd name="T4" fmla="*/ 0 w 133"/>
                  <a:gd name="T5" fmla="*/ 25 h 133"/>
                  <a:gd name="T6" fmla="*/ 25 w 133"/>
                  <a:gd name="T7" fmla="*/ 0 h 133"/>
                  <a:gd name="T8" fmla="*/ 133 w 133"/>
                  <a:gd name="T9" fmla="*/ 10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33">
                    <a:moveTo>
                      <a:pt x="133" y="107"/>
                    </a:moveTo>
                    <a:lnTo>
                      <a:pt x="109" y="133"/>
                    </a:lnTo>
                    <a:lnTo>
                      <a:pt x="0" y="25"/>
                    </a:lnTo>
                    <a:lnTo>
                      <a:pt x="25" y="0"/>
                    </a:lnTo>
                    <a:lnTo>
                      <a:pt x="133" y="107"/>
                    </a:lnTo>
                    <a:close/>
                  </a:path>
                </a:pathLst>
              </a:cu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6" name="Rectangle 288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776288" y="4205288"/>
                <a:ext cx="246063" cy="57150"/>
              </a:xfrm>
              <a:prstGeom prst="rect">
                <a:avLst/>
              </a:pr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7" name="Rectangle 28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795463" y="4179888"/>
                <a:ext cx="244475" cy="57150"/>
              </a:xfrm>
              <a:prstGeom prst="rect">
                <a:avLst/>
              </a:pr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278" name="Freeform 290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1654175" y="3743325"/>
                <a:ext cx="212725" cy="214313"/>
              </a:xfrm>
              <a:custGeom>
                <a:avLst/>
                <a:gdLst>
                  <a:gd name="T0" fmla="*/ 25 w 134"/>
                  <a:gd name="T1" fmla="*/ 135 h 135"/>
                  <a:gd name="T2" fmla="*/ 0 w 134"/>
                  <a:gd name="T3" fmla="*/ 110 h 135"/>
                  <a:gd name="T4" fmla="*/ 109 w 134"/>
                  <a:gd name="T5" fmla="*/ 0 h 135"/>
                  <a:gd name="T6" fmla="*/ 134 w 134"/>
                  <a:gd name="T7" fmla="*/ 25 h 135"/>
                  <a:gd name="T8" fmla="*/ 25 w 134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5">
                    <a:moveTo>
                      <a:pt x="25" y="135"/>
                    </a:moveTo>
                    <a:lnTo>
                      <a:pt x="0" y="110"/>
                    </a:lnTo>
                    <a:lnTo>
                      <a:pt x="109" y="0"/>
                    </a:lnTo>
                    <a:lnTo>
                      <a:pt x="134" y="25"/>
                    </a:lnTo>
                    <a:lnTo>
                      <a:pt x="25" y="135"/>
                    </a:lnTo>
                    <a:close/>
                  </a:path>
                </a:pathLst>
              </a:custGeom>
              <a:solidFill>
                <a:srgbClr val="FFD5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857750" y="1164590"/>
            <a:ext cx="6049010" cy="2428875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p>
            <a:pPr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730" b="1" strike="noStrike" noProof="1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3200" b="1" strike="noStrike" noProof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都是违法行</a:t>
            </a:r>
            <a:r>
              <a:rPr lang="zh-CN" altLang="en-US" sz="3200" b="1" strike="noStrike" noProof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为，触犯法律</a:t>
            </a:r>
            <a:r>
              <a:rPr lang="en-US" altLang="zh-CN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endParaRPr lang="en-US" altLang="zh-CN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 2.</a:t>
            </a:r>
            <a:r>
              <a:rPr lang="zh-CN" altLang="en-US" sz="3200" b="1" strike="noStrike" noProof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都要承担法律责任</a:t>
            </a: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             </a:t>
            </a:r>
            <a:endParaRPr lang="en-US" altLang="zh-CN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 3.</a:t>
            </a:r>
            <a:r>
              <a:rPr lang="zh-CN" altLang="en-US" sz="3200" b="1" strike="noStrike" noProof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都有社会危害性</a:t>
            </a:r>
            <a:endParaRPr lang="zh-CN" altLang="en-US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804410" y="4114800"/>
            <a:ext cx="6306820" cy="2306955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t">
            <a:spAutoFit/>
          </a:bodyPr>
          <a:p>
            <a:pPr fontAlgn="base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1</a:t>
            </a:r>
            <a:r>
              <a:rPr lang="en-US" altLang="zh-CN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违反的法律不同</a:t>
            </a:r>
            <a:endParaRPr lang="en-US" altLang="zh-CN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2</a:t>
            </a:r>
            <a:r>
              <a:rPr lang="en-US" altLang="zh-CN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3200" b="1" noProof="1" smtClean="0">
                <a:latin typeface="微软雅黑" panose="020B0503020204020204" charset="-122"/>
                <a:ea typeface="微软雅黑" panose="020B0503020204020204" charset="-122"/>
              </a:rPr>
              <a:t>承担的法律责任不同</a:t>
            </a:r>
            <a:endParaRPr lang="en-US" altLang="zh-CN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trike="noStrike" noProof="1">
                <a:latin typeface="微软雅黑" panose="020B0503020204020204" charset="-122"/>
                <a:ea typeface="微软雅黑" panose="020B0503020204020204" charset="-122"/>
              </a:rPr>
              <a:t>     3</a:t>
            </a:r>
            <a:r>
              <a:rPr lang="en-US" altLang="zh-CN" sz="3200" b="1" strike="noStrike" noProof="1" smtClean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3200" b="1" noProof="1" smtClean="0">
                <a:latin typeface="微软雅黑" panose="020B0503020204020204" charset="-122"/>
                <a:ea typeface="微软雅黑" panose="020B0503020204020204" charset="-122"/>
              </a:rPr>
              <a:t>对社会的危害程度不同</a:t>
            </a:r>
            <a:endParaRPr lang="zh-CN" altLang="en-US" sz="3200" b="1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>
            <p:custDataLst>
              <p:tags r:id="rId18"/>
            </p:custDataLst>
          </p:nvPr>
        </p:nvSpPr>
        <p:spPr>
          <a:xfrm>
            <a:off x="3583940" y="2154143"/>
            <a:ext cx="1109670" cy="383622"/>
          </a:xfrm>
          <a:prstGeom prst="rightArrow">
            <a:avLst/>
          </a:prstGeom>
          <a:solidFill>
            <a:srgbClr val="1C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5" name="右箭头 4"/>
          <p:cNvSpPr/>
          <p:nvPr>
            <p:custDataLst>
              <p:tags r:id="rId19"/>
            </p:custDataLst>
          </p:nvPr>
        </p:nvSpPr>
        <p:spPr>
          <a:xfrm>
            <a:off x="3538220" y="5129753"/>
            <a:ext cx="1109670" cy="383622"/>
          </a:xfrm>
          <a:prstGeom prst="rightArrow">
            <a:avLst/>
          </a:prstGeom>
          <a:solidFill>
            <a:srgbClr val="1CA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448435" y="1923415"/>
            <a:ext cx="1971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C4FE8"/>
                </a:solidFill>
              </a:rPr>
              <a:t>相同点</a:t>
            </a:r>
            <a:endParaRPr lang="zh-CN" altLang="en-US" sz="4400" b="1">
              <a:solidFill>
                <a:srgbClr val="0C4FE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06855" y="5019675"/>
            <a:ext cx="1971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C4FE8"/>
                </a:solidFill>
              </a:rPr>
              <a:t>不同点</a:t>
            </a:r>
            <a:endParaRPr lang="zh-CN" altLang="en-US" sz="4400" b="1">
              <a:solidFill>
                <a:srgbClr val="0C4FE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5" grpId="0" bldLvl="0" animBg="1"/>
      <p:bldP spid="7" grpId="0"/>
      <p:bldP spid="7" grpId="1"/>
      <p:bldP spid="8" grpId="0"/>
      <p:bldP spid="8" grpId="1"/>
      <p:bldP spid="4" grpId="0" animBg="1"/>
      <p:bldP spid="4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2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3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4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78765" y="1099185"/>
            <a:ext cx="116351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、如何做到遵章守法？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认识一般违法行为的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危害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自觉依法规范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自己的行为。</a:t>
            </a:r>
            <a:endParaRPr lang="zh-CN" altLang="en-US" sz="28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）要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分清是非，增强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守法观念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，严格遵守治安管理的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法律规定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base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（3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）要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依法从事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民事活动，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积极防范 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民事侵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权行为和合同违法行为。既要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维护自己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的权益，又要</a:t>
            </a:r>
            <a:r>
              <a:rPr lang="zh-CN" altLang="en-US" sz="28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尊重他人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的权益，促进社会健康和谐发展。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1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2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3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2090" y="821055"/>
            <a:ext cx="11635105" cy="6892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4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刑法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惩治犯罪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800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保护国家和人民利益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的有力武器。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ts val="4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、犯罪的含义及基本特征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ts val="4000"/>
              </a:lnSpc>
            </a:pPr>
            <a:r>
              <a:rPr lang="zh-CN" altLang="en-US" sz="2800" b="1">
                <a:latin typeface="+mj-ea"/>
                <a:ea typeface="+mj-ea"/>
                <a:cs typeface="+mj-ea"/>
                <a:sym typeface="+mn-ea"/>
              </a:rPr>
              <a:t>犯罪是具有</a:t>
            </a:r>
            <a:r>
              <a:rPr lang="zh-CN" altLang="en-US" sz="2800" b="1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严重社会危害性</a:t>
            </a:r>
            <a:r>
              <a:rPr lang="zh-CN" altLang="en-US" sz="2800" b="1">
                <a:latin typeface="+mj-ea"/>
                <a:ea typeface="+mj-ea"/>
                <a:cs typeface="+mj-ea"/>
                <a:sym typeface="+mn-ea"/>
              </a:rPr>
              <a:t>、触犯了</a:t>
            </a:r>
            <a:r>
              <a:rPr lang="zh-CN" altLang="en-US" sz="2800" b="1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刑法</a:t>
            </a:r>
            <a:r>
              <a:rPr lang="zh-CN" altLang="en-US" sz="2800" b="1">
                <a:latin typeface="+mj-ea"/>
                <a:ea typeface="+mj-ea"/>
                <a:cs typeface="+mj-ea"/>
                <a:sym typeface="+mn-ea"/>
              </a:rPr>
              <a:t>、应当受到</a:t>
            </a:r>
            <a:r>
              <a:rPr lang="zh-CN" altLang="en-US" sz="2800" b="1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刑罚处罚</a:t>
            </a:r>
            <a:r>
              <a:rPr lang="zh-CN" altLang="en-US" sz="2800" b="1">
                <a:latin typeface="+mj-ea"/>
                <a:ea typeface="+mj-ea"/>
                <a:cs typeface="+mj-ea"/>
                <a:sym typeface="+mn-ea"/>
              </a:rPr>
              <a:t>的行为。</a:t>
            </a:r>
            <a:endParaRPr lang="zh-CN" altLang="en-US" sz="2800">
              <a:latin typeface="+mj-ea"/>
              <a:ea typeface="+mj-ea"/>
              <a:cs typeface="+mj-ea"/>
            </a:endParaRPr>
          </a:p>
          <a:p>
            <a:pPr indent="0" fontAlgn="auto">
              <a:lnSpc>
                <a:spcPts val="4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基本特征：</a:t>
            </a:r>
            <a:r>
              <a:rPr lang="zh-CN" altLang="en-US" sz="2800" b="1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严重社会危害性、刑事违法性、刑罚当罚性。</a:t>
            </a:r>
            <a:endParaRPr lang="en-US" altLang="zh-CN" sz="28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ts val="4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、刑罚分为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主刑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（管制、拘役、有期徒刑、无期徒刑和死刑）和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附加刑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（罚金、剥夺政治权利、没收财产和驱逐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出境）。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ts val="4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、如何加强自我防范（预防犯罪）？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base">
              <a:lnSpc>
                <a:spcPts val="4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珍惜美好生活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认清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犯罪危害，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远离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犯罪。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ts val="4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）要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杜绝不良行为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ts val="4000"/>
              </a:lnSpc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（3</a:t>
            </a:r>
            <a:r>
              <a:rPr lang="zh-CN" altLang="en-US" sz="2800" b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增强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法治观念，依法自律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，做一个</a:t>
            </a: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自觉守法的人。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ts val="4000"/>
              </a:lnSpc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）从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小事做起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，避免沾染不良习气，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自觉遵纪守法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，防患于未然。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ts val="4000"/>
              </a:lnSpc>
            </a:pPr>
            <a:endParaRPr lang="zh-CN" altLang="en-US" sz="2800" b="1">
              <a:solidFill>
                <a:srgbClr val="FFB85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1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2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3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2090" y="821055"/>
            <a:ext cx="116351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、遇到侵害如何依法求助？</a:t>
            </a:r>
            <a:endParaRPr lang="zh-CN" altLang="en-US" sz="2800" b="1">
              <a:solidFill>
                <a:srgbClr val="FFB85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latin typeface="+mn-ea"/>
                <a:sym typeface="+mn-ea"/>
              </a:rPr>
              <a:t>在遇到法律问题或者权益受到侵害时，要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及时寻求法律救助</a:t>
            </a:r>
            <a:r>
              <a:rPr lang="zh-CN" altLang="en-US" sz="2800" b="1">
                <a:latin typeface="+mn-ea"/>
                <a:sym typeface="+mn-ea"/>
              </a:rPr>
              <a:t>，依靠法律维护自己的合法权益。</a:t>
            </a:r>
            <a:endParaRPr lang="zh-CN" altLang="en-US" sz="2800" b="1">
              <a:latin typeface="+mn-ea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latin typeface="+mn-ea"/>
                <a:sym typeface="+mn-ea"/>
              </a:rPr>
              <a:t>（</a:t>
            </a:r>
            <a:r>
              <a:rPr lang="en-US" altLang="zh-CN" sz="2800" b="1">
                <a:latin typeface="+mn-ea"/>
                <a:sym typeface="+mn-ea"/>
              </a:rPr>
              <a:t>2</a:t>
            </a:r>
            <a:r>
              <a:rPr lang="zh-CN" altLang="en-US" sz="2800" b="1">
                <a:latin typeface="+mn-ea"/>
                <a:sym typeface="+mn-ea"/>
              </a:rPr>
              <a:t>）可以通过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法律服务机构</a:t>
            </a:r>
            <a:r>
              <a:rPr lang="zh-CN" altLang="en-US" sz="2800" b="1">
                <a:latin typeface="+mn-ea"/>
                <a:sym typeface="+mn-ea"/>
              </a:rPr>
              <a:t>来维护合法权益。</a:t>
            </a: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latin typeface="+mn-ea"/>
                <a:sym typeface="+mn-ea"/>
              </a:rPr>
              <a:t>（</a:t>
            </a:r>
            <a:r>
              <a:rPr lang="en-US" altLang="zh-CN" sz="2800" b="1">
                <a:latin typeface="+mn-ea"/>
                <a:sym typeface="+mn-ea"/>
              </a:rPr>
              <a:t>3</a:t>
            </a:r>
            <a:r>
              <a:rPr lang="zh-CN" altLang="en-US" sz="2800" b="1">
                <a:latin typeface="+mn-ea"/>
                <a:sym typeface="+mn-ea"/>
              </a:rPr>
              <a:t>）可以寻求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国家的法律救济</a:t>
            </a:r>
            <a:r>
              <a:rPr lang="zh-CN" altLang="en-US" sz="2800" b="1">
                <a:latin typeface="+mn-ea"/>
                <a:sym typeface="+mn-ea"/>
              </a:rPr>
              <a:t>。可以依法到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公安机关、人民法院或人民检察院</a:t>
            </a:r>
            <a:r>
              <a:rPr lang="zh-CN" altLang="en-US" sz="2800" b="1">
                <a:latin typeface="+mn-ea"/>
                <a:sym typeface="+mn-ea"/>
              </a:rPr>
              <a:t>中的任何一个机关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控告、举报</a:t>
            </a:r>
            <a:r>
              <a:rPr lang="zh-CN" altLang="en-US" sz="2800" b="1">
                <a:latin typeface="+mn-ea"/>
                <a:sym typeface="+mn-ea"/>
              </a:rPr>
              <a:t>，必要时可以直接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sym typeface="+mn-ea"/>
              </a:rPr>
              <a:t>向人民法院起诉</a:t>
            </a:r>
            <a:r>
              <a:rPr lang="zh-CN" altLang="en-US" sz="2800" b="1">
                <a:latin typeface="+mn-ea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知识点：诉讼是处理纠纷和应对侵害最正规、最权威的手段，是维护合法权益的最后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屏障。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1"/>
          <p:cNvGrpSpPr/>
          <p:nvPr>
            <p:custDataLst>
              <p:tags r:id="rId1"/>
            </p:custDataLst>
          </p:nvPr>
        </p:nvGrpSpPr>
        <p:grpSpPr>
          <a:xfrm>
            <a:off x="57785" y="48260"/>
            <a:ext cx="2511425" cy="678815"/>
            <a:chOff x="898" y="1383"/>
            <a:chExt cx="3317" cy="883"/>
          </a:xfrm>
          <a:solidFill>
            <a:schemeClr val="accent4"/>
          </a:solidFill>
        </p:grpSpPr>
        <p:sp>
          <p:nvSpPr>
            <p:cNvPr id="11" name="矩形 4"/>
            <p:cNvSpPr/>
            <p:nvPr>
              <p:custDataLst>
                <p:tags r:id="rId2"/>
              </p:custDataLst>
            </p:nvPr>
          </p:nvSpPr>
          <p:spPr>
            <a:xfrm>
              <a:off x="1889" y="1656"/>
              <a:ext cx="1368" cy="139"/>
            </a:xfrm>
            <a:prstGeom prst="rect">
              <a:avLst/>
            </a:prstGeom>
            <a:grpFill/>
            <a:ln w="9525">
              <a:noFill/>
            </a:ln>
          </p:spPr>
          <p:txBody>
            <a:bodyPr lIns="91442" tIns="45722" rIns="91442" bIns="45722" anchor="t">
              <a:spAutoFit/>
            </a:bodyPr>
            <a:lstStyle/>
            <a:p>
              <a:r>
                <a:rPr lang="zh-CN" altLang="en-US" sz="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教学目</a:t>
              </a:r>
              <a:endParaRPr lang="zh-CN" altLang="en-US" sz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5"/>
            <p:cNvGrpSpPr/>
            <p:nvPr>
              <p:custDataLst>
                <p:tags r:id="rId3"/>
              </p:custDataLst>
            </p:nvPr>
          </p:nvGrpSpPr>
          <p:grpSpPr>
            <a:xfrm>
              <a:off x="898" y="1383"/>
              <a:ext cx="3317" cy="883"/>
              <a:chOff x="903371" y="249943"/>
              <a:chExt cx="2552822" cy="679783"/>
            </a:xfrm>
            <a:grpFill/>
          </p:grpSpPr>
          <p:sp>
            <p:nvSpPr>
              <p:cNvPr id="13" name="任意多边形 10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903371" y="249943"/>
                <a:ext cx="2552822" cy="679783"/>
              </a:xfrm>
              <a:custGeom>
                <a:avLst/>
                <a:gdLst>
                  <a:gd name="connsiteX0" fmla="*/ 352810 w 4452260"/>
                  <a:gd name="connsiteY0" fmla="*/ 0 h 1068867"/>
                  <a:gd name="connsiteX1" fmla="*/ 636768 w 4452260"/>
                  <a:gd name="connsiteY1" fmla="*/ 0 h 1068867"/>
                  <a:gd name="connsiteX2" fmla="*/ 647700 w 4452260"/>
                  <a:gd name="connsiteY2" fmla="*/ 0 h 1068867"/>
                  <a:gd name="connsiteX3" fmla="*/ 724065 w 4452260"/>
                  <a:gd name="connsiteY3" fmla="*/ 0 h 1068867"/>
                  <a:gd name="connsiteX4" fmla="*/ 782584 w 4452260"/>
                  <a:gd name="connsiteY4" fmla="*/ 0 h 1068867"/>
                  <a:gd name="connsiteX5" fmla="*/ 799455 w 4452260"/>
                  <a:gd name="connsiteY5" fmla="*/ 0 h 1068867"/>
                  <a:gd name="connsiteX6" fmla="*/ 809825 w 4452260"/>
                  <a:gd name="connsiteY6" fmla="*/ 0 h 1068867"/>
                  <a:gd name="connsiteX7" fmla="*/ 818078 w 4452260"/>
                  <a:gd name="connsiteY7" fmla="*/ 0 h 1068867"/>
                  <a:gd name="connsiteX8" fmla="*/ 843980 w 4452260"/>
                  <a:gd name="connsiteY8" fmla="*/ 0 h 1068867"/>
                  <a:gd name="connsiteX9" fmla="*/ 931658 w 4452260"/>
                  <a:gd name="connsiteY9" fmla="*/ 0 h 1068867"/>
                  <a:gd name="connsiteX10" fmla="*/ 961580 w 4452260"/>
                  <a:gd name="connsiteY10" fmla="*/ 0 h 1068867"/>
                  <a:gd name="connsiteX11" fmla="*/ 1000055 w 4452260"/>
                  <a:gd name="connsiteY11" fmla="*/ 0 h 1068867"/>
                  <a:gd name="connsiteX12" fmla="*/ 1040537 w 4452260"/>
                  <a:gd name="connsiteY12" fmla="*/ 0 h 1068867"/>
                  <a:gd name="connsiteX13" fmla="*/ 1051453 w 4452260"/>
                  <a:gd name="connsiteY13" fmla="*/ 0 h 1068867"/>
                  <a:gd name="connsiteX14" fmla="*/ 1083414 w 4452260"/>
                  <a:gd name="connsiteY14" fmla="*/ 0 h 1068867"/>
                  <a:gd name="connsiteX15" fmla="*/ 1112969 w 4452260"/>
                  <a:gd name="connsiteY15" fmla="*/ 0 h 1068867"/>
                  <a:gd name="connsiteX16" fmla="*/ 1138871 w 4452260"/>
                  <a:gd name="connsiteY16" fmla="*/ 0 h 1068867"/>
                  <a:gd name="connsiteX17" fmla="*/ 1170224 w 4452260"/>
                  <a:gd name="connsiteY17" fmla="*/ 0 h 1068867"/>
                  <a:gd name="connsiteX18" fmla="*/ 1170711 w 4452260"/>
                  <a:gd name="connsiteY18" fmla="*/ 0 h 1068867"/>
                  <a:gd name="connsiteX19" fmla="*/ 1202662 w 4452260"/>
                  <a:gd name="connsiteY19" fmla="*/ 0 h 1068867"/>
                  <a:gd name="connsiteX20" fmla="*/ 1240037 w 4452260"/>
                  <a:gd name="connsiteY20" fmla="*/ 0 h 1068867"/>
                  <a:gd name="connsiteX21" fmla="*/ 1290626 w 4452260"/>
                  <a:gd name="connsiteY21" fmla="*/ 0 h 1068867"/>
                  <a:gd name="connsiteX22" fmla="*/ 1324496 w 4452260"/>
                  <a:gd name="connsiteY22" fmla="*/ 0 h 1068867"/>
                  <a:gd name="connsiteX23" fmla="*/ 1332348 w 4452260"/>
                  <a:gd name="connsiteY23" fmla="*/ 0 h 1068867"/>
                  <a:gd name="connsiteX24" fmla="*/ 1335428 w 4452260"/>
                  <a:gd name="connsiteY24" fmla="*/ 0 h 1068867"/>
                  <a:gd name="connsiteX25" fmla="*/ 1411793 w 4452260"/>
                  <a:gd name="connsiteY25" fmla="*/ 0 h 1068867"/>
                  <a:gd name="connsiteX26" fmla="*/ 1454182 w 4452260"/>
                  <a:gd name="connsiteY26" fmla="*/ 0 h 1068867"/>
                  <a:gd name="connsiteX27" fmla="*/ 1470312 w 4452260"/>
                  <a:gd name="connsiteY27" fmla="*/ 0 h 1068867"/>
                  <a:gd name="connsiteX28" fmla="*/ 1487183 w 4452260"/>
                  <a:gd name="connsiteY28" fmla="*/ 0 h 1068867"/>
                  <a:gd name="connsiteX29" fmla="*/ 1497552 w 4452260"/>
                  <a:gd name="connsiteY29" fmla="*/ 0 h 1068867"/>
                  <a:gd name="connsiteX30" fmla="*/ 1505806 w 4452260"/>
                  <a:gd name="connsiteY30" fmla="*/ 0 h 1068867"/>
                  <a:gd name="connsiteX31" fmla="*/ 1528471 w 4452260"/>
                  <a:gd name="connsiteY31" fmla="*/ 0 h 1068867"/>
                  <a:gd name="connsiteX32" fmla="*/ 1531708 w 4452260"/>
                  <a:gd name="connsiteY32" fmla="*/ 0 h 1068867"/>
                  <a:gd name="connsiteX33" fmla="*/ 1540992 w 4452260"/>
                  <a:gd name="connsiteY33" fmla="*/ 0 h 1068867"/>
                  <a:gd name="connsiteX34" fmla="*/ 1541479 w 4452260"/>
                  <a:gd name="connsiteY34" fmla="*/ 0 h 1068867"/>
                  <a:gd name="connsiteX35" fmla="*/ 1599998 w 4452260"/>
                  <a:gd name="connsiteY35" fmla="*/ 0 h 1068867"/>
                  <a:gd name="connsiteX36" fmla="*/ 1619386 w 4452260"/>
                  <a:gd name="connsiteY36" fmla="*/ 0 h 1068867"/>
                  <a:gd name="connsiteX37" fmla="*/ 1635492 w 4452260"/>
                  <a:gd name="connsiteY37" fmla="*/ 0 h 1068867"/>
                  <a:gd name="connsiteX38" fmla="*/ 1649308 w 4452260"/>
                  <a:gd name="connsiteY38" fmla="*/ 0 h 1068867"/>
                  <a:gd name="connsiteX39" fmla="*/ 1653720 w 4452260"/>
                  <a:gd name="connsiteY39" fmla="*/ 0 h 1068867"/>
                  <a:gd name="connsiteX40" fmla="*/ 1661394 w 4452260"/>
                  <a:gd name="connsiteY40" fmla="*/ 0 h 1068867"/>
                  <a:gd name="connsiteX41" fmla="*/ 1687782 w 4452260"/>
                  <a:gd name="connsiteY41" fmla="*/ 0 h 1068867"/>
                  <a:gd name="connsiteX42" fmla="*/ 1703116 w 4452260"/>
                  <a:gd name="connsiteY42" fmla="*/ 0 h 1068867"/>
                  <a:gd name="connsiteX43" fmla="*/ 1739181 w 4452260"/>
                  <a:gd name="connsiteY43" fmla="*/ 0 h 1068867"/>
                  <a:gd name="connsiteX44" fmla="*/ 1771141 w 4452260"/>
                  <a:gd name="connsiteY44" fmla="*/ 0 h 1068867"/>
                  <a:gd name="connsiteX45" fmla="*/ 1800697 w 4452260"/>
                  <a:gd name="connsiteY45" fmla="*/ 0 h 1068867"/>
                  <a:gd name="connsiteX46" fmla="*/ 1811727 w 4452260"/>
                  <a:gd name="connsiteY46" fmla="*/ 0 h 1068867"/>
                  <a:gd name="connsiteX47" fmla="*/ 1823361 w 4452260"/>
                  <a:gd name="connsiteY47" fmla="*/ 0 h 1068867"/>
                  <a:gd name="connsiteX48" fmla="*/ 1826599 w 4452260"/>
                  <a:gd name="connsiteY48" fmla="*/ 0 h 1068867"/>
                  <a:gd name="connsiteX49" fmla="*/ 1857951 w 4452260"/>
                  <a:gd name="connsiteY49" fmla="*/ 0 h 1068867"/>
                  <a:gd name="connsiteX50" fmla="*/ 1858439 w 4452260"/>
                  <a:gd name="connsiteY50" fmla="*/ 0 h 1068867"/>
                  <a:gd name="connsiteX51" fmla="*/ 1859676 w 4452260"/>
                  <a:gd name="connsiteY51" fmla="*/ 0 h 1068867"/>
                  <a:gd name="connsiteX52" fmla="*/ 1893346 w 4452260"/>
                  <a:gd name="connsiteY52" fmla="*/ 0 h 1068867"/>
                  <a:gd name="connsiteX53" fmla="*/ 1927765 w 4452260"/>
                  <a:gd name="connsiteY53" fmla="*/ 0 h 1068867"/>
                  <a:gd name="connsiteX54" fmla="*/ 1963365 w 4452260"/>
                  <a:gd name="connsiteY54" fmla="*/ 0 h 1068867"/>
                  <a:gd name="connsiteX55" fmla="*/ 1978354 w 4452260"/>
                  <a:gd name="connsiteY55" fmla="*/ 0 h 1068867"/>
                  <a:gd name="connsiteX56" fmla="*/ 1991032 w 4452260"/>
                  <a:gd name="connsiteY56" fmla="*/ 0 h 1068867"/>
                  <a:gd name="connsiteX57" fmla="*/ 2020076 w 4452260"/>
                  <a:gd name="connsiteY57" fmla="*/ 0 h 1068867"/>
                  <a:gd name="connsiteX58" fmla="*/ 2021800 w 4452260"/>
                  <a:gd name="connsiteY58" fmla="*/ 0 h 1068867"/>
                  <a:gd name="connsiteX59" fmla="*/ 2027021 w 4452260"/>
                  <a:gd name="connsiteY59" fmla="*/ 0 h 1068867"/>
                  <a:gd name="connsiteX60" fmla="*/ 2032162 w 4452260"/>
                  <a:gd name="connsiteY60" fmla="*/ 0 h 1068867"/>
                  <a:gd name="connsiteX61" fmla="*/ 2141909 w 4452260"/>
                  <a:gd name="connsiteY61" fmla="*/ 0 h 1068867"/>
                  <a:gd name="connsiteX62" fmla="*/ 2143633 w 4452260"/>
                  <a:gd name="connsiteY62" fmla="*/ 0 h 1068867"/>
                  <a:gd name="connsiteX63" fmla="*/ 2178359 w 4452260"/>
                  <a:gd name="connsiteY63" fmla="*/ 0 h 1068867"/>
                  <a:gd name="connsiteX64" fmla="*/ 2228719 w 4452260"/>
                  <a:gd name="connsiteY64" fmla="*/ 0 h 1068867"/>
                  <a:gd name="connsiteX65" fmla="*/ 2229207 w 4452260"/>
                  <a:gd name="connsiteY65" fmla="*/ 0 h 1068867"/>
                  <a:gd name="connsiteX66" fmla="*/ 2230931 w 4452260"/>
                  <a:gd name="connsiteY66" fmla="*/ 0 h 1068867"/>
                  <a:gd name="connsiteX67" fmla="*/ 2287725 w 4452260"/>
                  <a:gd name="connsiteY67" fmla="*/ 0 h 1068867"/>
                  <a:gd name="connsiteX68" fmla="*/ 2289450 w 4452260"/>
                  <a:gd name="connsiteY68" fmla="*/ 0 h 1068867"/>
                  <a:gd name="connsiteX69" fmla="*/ 2323220 w 4452260"/>
                  <a:gd name="connsiteY69" fmla="*/ 0 h 1068867"/>
                  <a:gd name="connsiteX70" fmla="*/ 2324944 w 4452260"/>
                  <a:gd name="connsiteY70" fmla="*/ 0 h 1068867"/>
                  <a:gd name="connsiteX71" fmla="*/ 2340483 w 4452260"/>
                  <a:gd name="connsiteY71" fmla="*/ 0 h 1068867"/>
                  <a:gd name="connsiteX72" fmla="*/ 2341447 w 4452260"/>
                  <a:gd name="connsiteY72" fmla="*/ 0 h 1068867"/>
                  <a:gd name="connsiteX73" fmla="*/ 2343172 w 4452260"/>
                  <a:gd name="connsiteY73" fmla="*/ 0 h 1068867"/>
                  <a:gd name="connsiteX74" fmla="*/ 2349122 w 4452260"/>
                  <a:gd name="connsiteY74" fmla="*/ 0 h 1068867"/>
                  <a:gd name="connsiteX75" fmla="*/ 2350846 w 4452260"/>
                  <a:gd name="connsiteY75" fmla="*/ 0 h 1068867"/>
                  <a:gd name="connsiteX76" fmla="*/ 2390844 w 4452260"/>
                  <a:gd name="connsiteY76" fmla="*/ 0 h 1068867"/>
                  <a:gd name="connsiteX77" fmla="*/ 2462317 w 4452260"/>
                  <a:gd name="connsiteY77" fmla="*/ 0 h 1068867"/>
                  <a:gd name="connsiteX78" fmla="*/ 2499455 w 4452260"/>
                  <a:gd name="connsiteY78" fmla="*/ 0 h 1068867"/>
                  <a:gd name="connsiteX79" fmla="*/ 2530713 w 4452260"/>
                  <a:gd name="connsiteY79" fmla="*/ 0 h 1068867"/>
                  <a:gd name="connsiteX80" fmla="*/ 2547403 w 4452260"/>
                  <a:gd name="connsiteY80" fmla="*/ 0 h 1068867"/>
                  <a:gd name="connsiteX81" fmla="*/ 2549127 w 4452260"/>
                  <a:gd name="connsiteY81" fmla="*/ 0 h 1068867"/>
                  <a:gd name="connsiteX82" fmla="*/ 2581074 w 4452260"/>
                  <a:gd name="connsiteY82" fmla="*/ 0 h 1068867"/>
                  <a:gd name="connsiteX83" fmla="*/ 2582112 w 4452260"/>
                  <a:gd name="connsiteY83" fmla="*/ 0 h 1068867"/>
                  <a:gd name="connsiteX84" fmla="*/ 2669530 w 4452260"/>
                  <a:gd name="connsiteY84" fmla="*/ 0 h 1068867"/>
                  <a:gd name="connsiteX85" fmla="*/ 2678759 w 4452260"/>
                  <a:gd name="connsiteY85" fmla="*/ 0 h 1068867"/>
                  <a:gd name="connsiteX86" fmla="*/ 2709527 w 4452260"/>
                  <a:gd name="connsiteY86" fmla="*/ 0 h 1068867"/>
                  <a:gd name="connsiteX87" fmla="*/ 2711252 w 4452260"/>
                  <a:gd name="connsiteY87" fmla="*/ 0 h 1068867"/>
                  <a:gd name="connsiteX88" fmla="*/ 2714748 w 4452260"/>
                  <a:gd name="connsiteY88" fmla="*/ 0 h 1068867"/>
                  <a:gd name="connsiteX89" fmla="*/ 2719890 w 4452260"/>
                  <a:gd name="connsiteY89" fmla="*/ 0 h 1068867"/>
                  <a:gd name="connsiteX90" fmla="*/ 2831360 w 4452260"/>
                  <a:gd name="connsiteY90" fmla="*/ 0 h 1068867"/>
                  <a:gd name="connsiteX91" fmla="*/ 2833086 w 4452260"/>
                  <a:gd name="connsiteY91" fmla="*/ 0 h 1068867"/>
                  <a:gd name="connsiteX92" fmla="*/ 2866087 w 4452260"/>
                  <a:gd name="connsiteY92" fmla="*/ 0 h 1068867"/>
                  <a:gd name="connsiteX93" fmla="*/ 2918659 w 4452260"/>
                  <a:gd name="connsiteY93" fmla="*/ 0 h 1068867"/>
                  <a:gd name="connsiteX94" fmla="*/ 2919896 w 4452260"/>
                  <a:gd name="connsiteY94" fmla="*/ 0 h 1068867"/>
                  <a:gd name="connsiteX95" fmla="*/ 2920383 w 4452260"/>
                  <a:gd name="connsiteY95" fmla="*/ 0 h 1068867"/>
                  <a:gd name="connsiteX96" fmla="*/ 2977177 w 4452260"/>
                  <a:gd name="connsiteY96" fmla="*/ 0 h 1068867"/>
                  <a:gd name="connsiteX97" fmla="*/ 2978902 w 4452260"/>
                  <a:gd name="connsiteY97" fmla="*/ 0 h 1068867"/>
                  <a:gd name="connsiteX98" fmla="*/ 3012671 w 4452260"/>
                  <a:gd name="connsiteY98" fmla="*/ 0 h 1068867"/>
                  <a:gd name="connsiteX99" fmla="*/ 3014397 w 4452260"/>
                  <a:gd name="connsiteY99" fmla="*/ 0 h 1068867"/>
                  <a:gd name="connsiteX100" fmla="*/ 3028211 w 4452260"/>
                  <a:gd name="connsiteY100" fmla="*/ 0 h 1068867"/>
                  <a:gd name="connsiteX101" fmla="*/ 3030899 w 4452260"/>
                  <a:gd name="connsiteY101" fmla="*/ 0 h 1068867"/>
                  <a:gd name="connsiteX102" fmla="*/ 3032624 w 4452260"/>
                  <a:gd name="connsiteY102" fmla="*/ 0 h 1068867"/>
                  <a:gd name="connsiteX103" fmla="*/ 3038573 w 4452260"/>
                  <a:gd name="connsiteY103" fmla="*/ 0 h 1068867"/>
                  <a:gd name="connsiteX104" fmla="*/ 3040298 w 4452260"/>
                  <a:gd name="connsiteY104" fmla="*/ 0 h 1068867"/>
                  <a:gd name="connsiteX105" fmla="*/ 3082021 w 4452260"/>
                  <a:gd name="connsiteY105" fmla="*/ 0 h 1068867"/>
                  <a:gd name="connsiteX106" fmla="*/ 3150044 w 4452260"/>
                  <a:gd name="connsiteY106" fmla="*/ 0 h 1068867"/>
                  <a:gd name="connsiteX107" fmla="*/ 3218441 w 4452260"/>
                  <a:gd name="connsiteY107" fmla="*/ 0 h 1068867"/>
                  <a:gd name="connsiteX108" fmla="*/ 3236855 w 4452260"/>
                  <a:gd name="connsiteY108" fmla="*/ 0 h 1068867"/>
                  <a:gd name="connsiteX109" fmla="*/ 3269839 w 4452260"/>
                  <a:gd name="connsiteY109" fmla="*/ 0 h 1068867"/>
                  <a:gd name="connsiteX110" fmla="*/ 3272250 w 4452260"/>
                  <a:gd name="connsiteY110" fmla="*/ 0 h 1068867"/>
                  <a:gd name="connsiteX111" fmla="*/ 3320378 w 4452260"/>
                  <a:gd name="connsiteY111" fmla="*/ 0 h 1068867"/>
                  <a:gd name="connsiteX112" fmla="*/ 3346330 w 4452260"/>
                  <a:gd name="connsiteY112" fmla="*/ 0 h 1068867"/>
                  <a:gd name="connsiteX113" fmla="*/ 3357257 w 4452260"/>
                  <a:gd name="connsiteY113" fmla="*/ 0 h 1068867"/>
                  <a:gd name="connsiteX114" fmla="*/ 3369936 w 4452260"/>
                  <a:gd name="connsiteY114" fmla="*/ 0 h 1068867"/>
                  <a:gd name="connsiteX115" fmla="*/ 3398980 w 4452260"/>
                  <a:gd name="connsiteY115" fmla="*/ 0 h 1068867"/>
                  <a:gd name="connsiteX116" fmla="*/ 3405925 w 4452260"/>
                  <a:gd name="connsiteY116" fmla="*/ 0 h 1068867"/>
                  <a:gd name="connsiteX117" fmla="*/ 3411066 w 4452260"/>
                  <a:gd name="connsiteY117" fmla="*/ 0 h 1068867"/>
                  <a:gd name="connsiteX118" fmla="*/ 3520813 w 4452260"/>
                  <a:gd name="connsiteY118" fmla="*/ 0 h 1068867"/>
                  <a:gd name="connsiteX119" fmla="*/ 3607623 w 4452260"/>
                  <a:gd name="connsiteY119" fmla="*/ 0 h 1068867"/>
                  <a:gd name="connsiteX120" fmla="*/ 3608111 w 4452260"/>
                  <a:gd name="connsiteY120" fmla="*/ 0 h 1068867"/>
                  <a:gd name="connsiteX121" fmla="*/ 3666629 w 4452260"/>
                  <a:gd name="connsiteY121" fmla="*/ 0 h 1068867"/>
                  <a:gd name="connsiteX122" fmla="*/ 3702124 w 4452260"/>
                  <a:gd name="connsiteY122" fmla="*/ 0 h 1068867"/>
                  <a:gd name="connsiteX123" fmla="*/ 3720351 w 4452260"/>
                  <a:gd name="connsiteY123" fmla="*/ 0 h 1068867"/>
                  <a:gd name="connsiteX124" fmla="*/ 3728025 w 4452260"/>
                  <a:gd name="connsiteY124" fmla="*/ 0 h 1068867"/>
                  <a:gd name="connsiteX125" fmla="*/ 3769748 w 4452260"/>
                  <a:gd name="connsiteY125" fmla="*/ 0 h 1068867"/>
                  <a:gd name="connsiteX126" fmla="*/ 4098793 w 4452260"/>
                  <a:gd name="connsiteY126" fmla="*/ 0 h 1068867"/>
                  <a:gd name="connsiteX127" fmla="*/ 4193519 w 4452260"/>
                  <a:gd name="connsiteY127" fmla="*/ 54408 h 1068867"/>
                  <a:gd name="connsiteX128" fmla="*/ 4439104 w 4452260"/>
                  <a:gd name="connsiteY128" fmla="*/ 480025 h 1068867"/>
                  <a:gd name="connsiteX129" fmla="*/ 4439104 w 4452260"/>
                  <a:gd name="connsiteY129" fmla="*/ 588843 h 1068867"/>
                  <a:gd name="connsiteX130" fmla="*/ 4193519 w 4452260"/>
                  <a:gd name="connsiteY130" fmla="*/ 1014459 h 1068867"/>
                  <a:gd name="connsiteX131" fmla="*/ 4098793 w 4452260"/>
                  <a:gd name="connsiteY131" fmla="*/ 1068867 h 1068867"/>
                  <a:gd name="connsiteX132" fmla="*/ 3728025 w 4452260"/>
                  <a:gd name="connsiteY132" fmla="*/ 1068867 h 1068867"/>
                  <a:gd name="connsiteX133" fmla="*/ 3607623 w 4452260"/>
                  <a:gd name="connsiteY133" fmla="*/ 1068867 h 1068867"/>
                  <a:gd name="connsiteX134" fmla="*/ 3411066 w 4452260"/>
                  <a:gd name="connsiteY134" fmla="*/ 1068867 h 1068867"/>
                  <a:gd name="connsiteX135" fmla="*/ 3357257 w 4452260"/>
                  <a:gd name="connsiteY135" fmla="*/ 1068867 h 1068867"/>
                  <a:gd name="connsiteX136" fmla="*/ 3236855 w 4452260"/>
                  <a:gd name="connsiteY136" fmla="*/ 1068867 h 1068867"/>
                  <a:gd name="connsiteX137" fmla="*/ 3040298 w 4452260"/>
                  <a:gd name="connsiteY137" fmla="*/ 1068867 h 1068867"/>
                  <a:gd name="connsiteX138" fmla="*/ 3038573 w 4452260"/>
                  <a:gd name="connsiteY138" fmla="*/ 1068867 h 1068867"/>
                  <a:gd name="connsiteX139" fmla="*/ 2919896 w 4452260"/>
                  <a:gd name="connsiteY139" fmla="*/ 1068867 h 1068867"/>
                  <a:gd name="connsiteX140" fmla="*/ 2866087 w 4452260"/>
                  <a:gd name="connsiteY140" fmla="*/ 1068867 h 1068867"/>
                  <a:gd name="connsiteX141" fmla="*/ 2719890 w 4452260"/>
                  <a:gd name="connsiteY141" fmla="*/ 1068867 h 1068867"/>
                  <a:gd name="connsiteX142" fmla="*/ 2669530 w 4452260"/>
                  <a:gd name="connsiteY142" fmla="*/ 1068867 h 1068867"/>
                  <a:gd name="connsiteX143" fmla="*/ 2549127 w 4452260"/>
                  <a:gd name="connsiteY143" fmla="*/ 1068867 h 1068867"/>
                  <a:gd name="connsiteX144" fmla="*/ 2547403 w 4452260"/>
                  <a:gd name="connsiteY144" fmla="*/ 1068867 h 1068867"/>
                  <a:gd name="connsiteX145" fmla="*/ 2350846 w 4452260"/>
                  <a:gd name="connsiteY145" fmla="*/ 1068867 h 1068867"/>
                  <a:gd name="connsiteX146" fmla="*/ 2349122 w 4452260"/>
                  <a:gd name="connsiteY146" fmla="*/ 1068867 h 1068867"/>
                  <a:gd name="connsiteX147" fmla="*/ 2228719 w 4452260"/>
                  <a:gd name="connsiteY147" fmla="*/ 1068867 h 1068867"/>
                  <a:gd name="connsiteX148" fmla="*/ 2178359 w 4452260"/>
                  <a:gd name="connsiteY148" fmla="*/ 1068867 h 1068867"/>
                  <a:gd name="connsiteX149" fmla="*/ 2032162 w 4452260"/>
                  <a:gd name="connsiteY149" fmla="*/ 1068867 h 1068867"/>
                  <a:gd name="connsiteX150" fmla="*/ 1978354 w 4452260"/>
                  <a:gd name="connsiteY150" fmla="*/ 1068867 h 1068867"/>
                  <a:gd name="connsiteX151" fmla="*/ 1859676 w 4452260"/>
                  <a:gd name="connsiteY151" fmla="*/ 1068867 h 1068867"/>
                  <a:gd name="connsiteX152" fmla="*/ 1857951 w 4452260"/>
                  <a:gd name="connsiteY152" fmla="*/ 1068867 h 1068867"/>
                  <a:gd name="connsiteX153" fmla="*/ 1826599 w 4452260"/>
                  <a:gd name="connsiteY153" fmla="*/ 1068867 h 1068867"/>
                  <a:gd name="connsiteX154" fmla="*/ 1661394 w 4452260"/>
                  <a:gd name="connsiteY154" fmla="*/ 1068867 h 1068867"/>
                  <a:gd name="connsiteX155" fmla="*/ 1540992 w 4452260"/>
                  <a:gd name="connsiteY155" fmla="*/ 1068867 h 1068867"/>
                  <a:gd name="connsiteX156" fmla="*/ 1531708 w 4452260"/>
                  <a:gd name="connsiteY156" fmla="*/ 1068867 h 1068867"/>
                  <a:gd name="connsiteX157" fmla="*/ 1487183 w 4452260"/>
                  <a:gd name="connsiteY157" fmla="*/ 1068867 h 1068867"/>
                  <a:gd name="connsiteX158" fmla="*/ 1335428 w 4452260"/>
                  <a:gd name="connsiteY158" fmla="*/ 1068867 h 1068867"/>
                  <a:gd name="connsiteX159" fmla="*/ 1290626 w 4452260"/>
                  <a:gd name="connsiteY159" fmla="*/ 1068867 h 1068867"/>
                  <a:gd name="connsiteX160" fmla="*/ 1170224 w 4452260"/>
                  <a:gd name="connsiteY160" fmla="*/ 1068867 h 1068867"/>
                  <a:gd name="connsiteX161" fmla="*/ 1138871 w 4452260"/>
                  <a:gd name="connsiteY161" fmla="*/ 1068867 h 1068867"/>
                  <a:gd name="connsiteX162" fmla="*/ 1040537 w 4452260"/>
                  <a:gd name="connsiteY162" fmla="*/ 1068867 h 1068867"/>
                  <a:gd name="connsiteX163" fmla="*/ 843980 w 4452260"/>
                  <a:gd name="connsiteY163" fmla="*/ 1068867 h 1068867"/>
                  <a:gd name="connsiteX164" fmla="*/ 799455 w 4452260"/>
                  <a:gd name="connsiteY164" fmla="*/ 1068867 h 1068867"/>
                  <a:gd name="connsiteX165" fmla="*/ 647700 w 4452260"/>
                  <a:gd name="connsiteY165" fmla="*/ 1068867 h 1068867"/>
                  <a:gd name="connsiteX166" fmla="*/ 352810 w 4452260"/>
                  <a:gd name="connsiteY166" fmla="*/ 1068867 h 1068867"/>
                  <a:gd name="connsiteX167" fmla="*/ 258084 w 4452260"/>
                  <a:gd name="connsiteY167" fmla="*/ 1014459 h 1068867"/>
                  <a:gd name="connsiteX168" fmla="*/ 12498 w 4452260"/>
                  <a:gd name="connsiteY168" fmla="*/ 588843 h 1068867"/>
                  <a:gd name="connsiteX169" fmla="*/ 12498 w 4452260"/>
                  <a:gd name="connsiteY169" fmla="*/ 480025 h 1068867"/>
                  <a:gd name="connsiteX170" fmla="*/ 258084 w 4452260"/>
                  <a:gd name="connsiteY170" fmla="*/ 54408 h 1068867"/>
                  <a:gd name="connsiteX171" fmla="*/ 352810 w 4452260"/>
                  <a:gd name="connsiteY171" fmla="*/ 0 h 10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</a:cxnLst>
                <a:rect l="l" t="t" r="r" b="b"/>
                <a:pathLst>
                  <a:path w="4452260" h="1068867">
                    <a:moveTo>
                      <a:pt x="352810" y="0"/>
                    </a:moveTo>
                    <a:cubicBezTo>
                      <a:pt x="475602" y="0"/>
                      <a:pt x="567696" y="0"/>
                      <a:pt x="636768" y="0"/>
                    </a:cubicBezTo>
                    <a:lnTo>
                      <a:pt x="647700" y="0"/>
                    </a:lnTo>
                    <a:lnTo>
                      <a:pt x="724065" y="0"/>
                    </a:lnTo>
                    <a:cubicBezTo>
                      <a:pt x="748048" y="0"/>
                      <a:pt x="767235" y="0"/>
                      <a:pt x="782584" y="0"/>
                    </a:cubicBezTo>
                    <a:lnTo>
                      <a:pt x="799455" y="0"/>
                    </a:lnTo>
                    <a:lnTo>
                      <a:pt x="809825" y="0"/>
                    </a:lnTo>
                    <a:lnTo>
                      <a:pt x="818078" y="0"/>
                    </a:lnTo>
                    <a:cubicBezTo>
                      <a:pt x="843980" y="0"/>
                      <a:pt x="843980" y="0"/>
                      <a:pt x="843980" y="0"/>
                    </a:cubicBezTo>
                    <a:lnTo>
                      <a:pt x="931658" y="0"/>
                    </a:lnTo>
                    <a:lnTo>
                      <a:pt x="961580" y="0"/>
                    </a:lnTo>
                    <a:lnTo>
                      <a:pt x="1000055" y="0"/>
                    </a:lnTo>
                    <a:lnTo>
                      <a:pt x="1040537" y="0"/>
                    </a:lnTo>
                    <a:lnTo>
                      <a:pt x="1051453" y="0"/>
                    </a:lnTo>
                    <a:lnTo>
                      <a:pt x="1083414" y="0"/>
                    </a:lnTo>
                    <a:lnTo>
                      <a:pt x="1112969" y="0"/>
                    </a:lnTo>
                    <a:cubicBezTo>
                      <a:pt x="1138871" y="0"/>
                      <a:pt x="1138871" y="0"/>
                      <a:pt x="1138871" y="0"/>
                    </a:cubicBezTo>
                    <a:lnTo>
                      <a:pt x="1170224" y="0"/>
                    </a:lnTo>
                    <a:lnTo>
                      <a:pt x="1170711" y="0"/>
                    </a:lnTo>
                    <a:lnTo>
                      <a:pt x="1202662" y="0"/>
                    </a:lnTo>
                    <a:lnTo>
                      <a:pt x="1240037" y="0"/>
                    </a:lnTo>
                    <a:cubicBezTo>
                      <a:pt x="1290626" y="0"/>
                      <a:pt x="1290626" y="0"/>
                      <a:pt x="1290626" y="0"/>
                    </a:cubicBezTo>
                    <a:lnTo>
                      <a:pt x="1324496" y="0"/>
                    </a:lnTo>
                    <a:lnTo>
                      <a:pt x="1332348" y="0"/>
                    </a:lnTo>
                    <a:lnTo>
                      <a:pt x="1335428" y="0"/>
                    </a:lnTo>
                    <a:lnTo>
                      <a:pt x="1411793" y="0"/>
                    </a:lnTo>
                    <a:lnTo>
                      <a:pt x="1454182" y="0"/>
                    </a:lnTo>
                    <a:lnTo>
                      <a:pt x="1470312" y="0"/>
                    </a:lnTo>
                    <a:lnTo>
                      <a:pt x="1487183" y="0"/>
                    </a:lnTo>
                    <a:lnTo>
                      <a:pt x="1497552" y="0"/>
                    </a:lnTo>
                    <a:lnTo>
                      <a:pt x="1505806" y="0"/>
                    </a:lnTo>
                    <a:lnTo>
                      <a:pt x="1528471" y="0"/>
                    </a:lnTo>
                    <a:lnTo>
                      <a:pt x="1531708" y="0"/>
                    </a:lnTo>
                    <a:lnTo>
                      <a:pt x="1540992" y="0"/>
                    </a:lnTo>
                    <a:lnTo>
                      <a:pt x="1541479" y="0"/>
                    </a:lnTo>
                    <a:lnTo>
                      <a:pt x="1599998" y="0"/>
                    </a:lnTo>
                    <a:lnTo>
                      <a:pt x="1619386" y="0"/>
                    </a:lnTo>
                    <a:lnTo>
                      <a:pt x="1635492" y="0"/>
                    </a:lnTo>
                    <a:lnTo>
                      <a:pt x="1649308" y="0"/>
                    </a:lnTo>
                    <a:lnTo>
                      <a:pt x="1653720" y="0"/>
                    </a:lnTo>
                    <a:lnTo>
                      <a:pt x="1661394" y="0"/>
                    </a:lnTo>
                    <a:lnTo>
                      <a:pt x="1687782" y="0"/>
                    </a:lnTo>
                    <a:lnTo>
                      <a:pt x="1703116" y="0"/>
                    </a:lnTo>
                    <a:lnTo>
                      <a:pt x="1739181" y="0"/>
                    </a:lnTo>
                    <a:lnTo>
                      <a:pt x="1771141" y="0"/>
                    </a:lnTo>
                    <a:lnTo>
                      <a:pt x="1800697" y="0"/>
                    </a:lnTo>
                    <a:lnTo>
                      <a:pt x="1811727" y="0"/>
                    </a:lnTo>
                    <a:lnTo>
                      <a:pt x="1823361" y="0"/>
                    </a:lnTo>
                    <a:lnTo>
                      <a:pt x="1826599" y="0"/>
                    </a:lnTo>
                    <a:lnTo>
                      <a:pt x="1857951" y="0"/>
                    </a:lnTo>
                    <a:lnTo>
                      <a:pt x="1858439" y="0"/>
                    </a:lnTo>
                    <a:lnTo>
                      <a:pt x="1859676" y="0"/>
                    </a:lnTo>
                    <a:lnTo>
                      <a:pt x="1893346" y="0"/>
                    </a:lnTo>
                    <a:lnTo>
                      <a:pt x="1927765" y="0"/>
                    </a:lnTo>
                    <a:lnTo>
                      <a:pt x="1963365" y="0"/>
                    </a:lnTo>
                    <a:lnTo>
                      <a:pt x="1978354" y="0"/>
                    </a:lnTo>
                    <a:lnTo>
                      <a:pt x="1991032" y="0"/>
                    </a:lnTo>
                    <a:lnTo>
                      <a:pt x="2020076" y="0"/>
                    </a:lnTo>
                    <a:lnTo>
                      <a:pt x="2021800" y="0"/>
                    </a:lnTo>
                    <a:lnTo>
                      <a:pt x="2027021" y="0"/>
                    </a:lnTo>
                    <a:cubicBezTo>
                      <a:pt x="2032162" y="0"/>
                      <a:pt x="2032162" y="0"/>
                      <a:pt x="2032162" y="0"/>
                    </a:cubicBezTo>
                    <a:lnTo>
                      <a:pt x="2141909" y="0"/>
                    </a:lnTo>
                    <a:lnTo>
                      <a:pt x="2143633" y="0"/>
                    </a:lnTo>
                    <a:lnTo>
                      <a:pt x="2178359" y="0"/>
                    </a:lnTo>
                    <a:lnTo>
                      <a:pt x="2228719" y="0"/>
                    </a:lnTo>
                    <a:lnTo>
                      <a:pt x="2229207" y="0"/>
                    </a:lnTo>
                    <a:lnTo>
                      <a:pt x="2230931" y="0"/>
                    </a:lnTo>
                    <a:lnTo>
                      <a:pt x="2287725" y="0"/>
                    </a:lnTo>
                    <a:lnTo>
                      <a:pt x="2289450" y="0"/>
                    </a:lnTo>
                    <a:lnTo>
                      <a:pt x="2323220" y="0"/>
                    </a:lnTo>
                    <a:lnTo>
                      <a:pt x="2324944" y="0"/>
                    </a:lnTo>
                    <a:lnTo>
                      <a:pt x="2340483" y="0"/>
                    </a:lnTo>
                    <a:lnTo>
                      <a:pt x="2341447" y="0"/>
                    </a:lnTo>
                    <a:lnTo>
                      <a:pt x="2343172" y="0"/>
                    </a:lnTo>
                    <a:lnTo>
                      <a:pt x="2349122" y="0"/>
                    </a:lnTo>
                    <a:lnTo>
                      <a:pt x="2350846" y="0"/>
                    </a:lnTo>
                    <a:lnTo>
                      <a:pt x="2390844" y="0"/>
                    </a:lnTo>
                    <a:lnTo>
                      <a:pt x="2462317" y="0"/>
                    </a:lnTo>
                    <a:lnTo>
                      <a:pt x="2499455" y="0"/>
                    </a:lnTo>
                    <a:lnTo>
                      <a:pt x="2530713" y="0"/>
                    </a:lnTo>
                    <a:lnTo>
                      <a:pt x="2547403" y="0"/>
                    </a:lnTo>
                    <a:lnTo>
                      <a:pt x="2549127" y="0"/>
                    </a:lnTo>
                    <a:lnTo>
                      <a:pt x="2581074" y="0"/>
                    </a:lnTo>
                    <a:lnTo>
                      <a:pt x="2582112" y="0"/>
                    </a:lnTo>
                    <a:cubicBezTo>
                      <a:pt x="2669530" y="0"/>
                      <a:pt x="2669530" y="0"/>
                      <a:pt x="2669530" y="0"/>
                    </a:cubicBezTo>
                    <a:lnTo>
                      <a:pt x="2678759" y="0"/>
                    </a:lnTo>
                    <a:lnTo>
                      <a:pt x="2709527" y="0"/>
                    </a:lnTo>
                    <a:lnTo>
                      <a:pt x="2711252" y="0"/>
                    </a:lnTo>
                    <a:lnTo>
                      <a:pt x="2714748" y="0"/>
                    </a:lnTo>
                    <a:lnTo>
                      <a:pt x="2719890" y="0"/>
                    </a:lnTo>
                    <a:lnTo>
                      <a:pt x="2831360" y="0"/>
                    </a:lnTo>
                    <a:lnTo>
                      <a:pt x="2833086" y="0"/>
                    </a:lnTo>
                    <a:lnTo>
                      <a:pt x="2866087" y="0"/>
                    </a:lnTo>
                    <a:lnTo>
                      <a:pt x="2918659" y="0"/>
                    </a:lnTo>
                    <a:lnTo>
                      <a:pt x="2919896" y="0"/>
                    </a:lnTo>
                    <a:lnTo>
                      <a:pt x="2920383" y="0"/>
                    </a:lnTo>
                    <a:lnTo>
                      <a:pt x="2977177" y="0"/>
                    </a:lnTo>
                    <a:lnTo>
                      <a:pt x="2978902" y="0"/>
                    </a:lnTo>
                    <a:lnTo>
                      <a:pt x="3012671" y="0"/>
                    </a:lnTo>
                    <a:lnTo>
                      <a:pt x="3014397" y="0"/>
                    </a:lnTo>
                    <a:lnTo>
                      <a:pt x="3028211" y="0"/>
                    </a:lnTo>
                    <a:lnTo>
                      <a:pt x="3030899" y="0"/>
                    </a:lnTo>
                    <a:lnTo>
                      <a:pt x="3032624" y="0"/>
                    </a:lnTo>
                    <a:lnTo>
                      <a:pt x="3038573" y="0"/>
                    </a:lnTo>
                    <a:lnTo>
                      <a:pt x="3040298" y="0"/>
                    </a:lnTo>
                    <a:lnTo>
                      <a:pt x="3082021" y="0"/>
                    </a:lnTo>
                    <a:lnTo>
                      <a:pt x="3150044" y="0"/>
                    </a:lnTo>
                    <a:lnTo>
                      <a:pt x="3218441" y="0"/>
                    </a:lnTo>
                    <a:lnTo>
                      <a:pt x="3236855" y="0"/>
                    </a:lnTo>
                    <a:lnTo>
                      <a:pt x="3269839" y="0"/>
                    </a:lnTo>
                    <a:lnTo>
                      <a:pt x="3272250" y="0"/>
                    </a:lnTo>
                    <a:lnTo>
                      <a:pt x="3320378" y="0"/>
                    </a:lnTo>
                    <a:lnTo>
                      <a:pt x="3346330" y="0"/>
                    </a:lnTo>
                    <a:lnTo>
                      <a:pt x="3357257" y="0"/>
                    </a:lnTo>
                    <a:lnTo>
                      <a:pt x="3369936" y="0"/>
                    </a:lnTo>
                    <a:lnTo>
                      <a:pt x="3398980" y="0"/>
                    </a:lnTo>
                    <a:lnTo>
                      <a:pt x="3405925" y="0"/>
                    </a:lnTo>
                    <a:cubicBezTo>
                      <a:pt x="3411066" y="0"/>
                      <a:pt x="3411066" y="0"/>
                      <a:pt x="3411066" y="0"/>
                    </a:cubicBezTo>
                    <a:lnTo>
                      <a:pt x="3520813" y="0"/>
                    </a:lnTo>
                    <a:lnTo>
                      <a:pt x="3607623" y="0"/>
                    </a:lnTo>
                    <a:lnTo>
                      <a:pt x="3608111" y="0"/>
                    </a:lnTo>
                    <a:lnTo>
                      <a:pt x="3666629" y="0"/>
                    </a:lnTo>
                    <a:lnTo>
                      <a:pt x="3702124" y="0"/>
                    </a:lnTo>
                    <a:lnTo>
                      <a:pt x="3720351" y="0"/>
                    </a:lnTo>
                    <a:lnTo>
                      <a:pt x="3728025" y="0"/>
                    </a:lnTo>
                    <a:lnTo>
                      <a:pt x="3769748" y="0"/>
                    </a:lnTo>
                    <a:cubicBezTo>
                      <a:pt x="4098793" y="0"/>
                      <a:pt x="4098793" y="0"/>
                      <a:pt x="4098793" y="0"/>
                    </a:cubicBezTo>
                    <a:cubicBezTo>
                      <a:pt x="4133877" y="0"/>
                      <a:pt x="4175977" y="24572"/>
                      <a:pt x="4193519" y="54408"/>
                    </a:cubicBezTo>
                    <a:cubicBezTo>
                      <a:pt x="4439104" y="480025"/>
                      <a:pt x="4439104" y="480025"/>
                      <a:pt x="4439104" y="480025"/>
                    </a:cubicBezTo>
                    <a:cubicBezTo>
                      <a:pt x="4456646" y="509862"/>
                      <a:pt x="4456646" y="559005"/>
                      <a:pt x="4439104" y="588843"/>
                    </a:cubicBezTo>
                    <a:cubicBezTo>
                      <a:pt x="4193519" y="1014459"/>
                      <a:pt x="4193519" y="1014459"/>
                      <a:pt x="4193519" y="1014459"/>
                    </a:cubicBezTo>
                    <a:cubicBezTo>
                      <a:pt x="4175977" y="1044295"/>
                      <a:pt x="4133877" y="1068867"/>
                      <a:pt x="4098793" y="1068867"/>
                    </a:cubicBezTo>
                    <a:lnTo>
                      <a:pt x="3728025" y="1068867"/>
                    </a:lnTo>
                    <a:lnTo>
                      <a:pt x="3607623" y="1068867"/>
                    </a:lnTo>
                    <a:lnTo>
                      <a:pt x="3411066" y="1068867"/>
                    </a:lnTo>
                    <a:lnTo>
                      <a:pt x="3357257" y="1068867"/>
                    </a:lnTo>
                    <a:lnTo>
                      <a:pt x="3236855" y="1068867"/>
                    </a:lnTo>
                    <a:lnTo>
                      <a:pt x="3040298" y="1068867"/>
                    </a:lnTo>
                    <a:lnTo>
                      <a:pt x="3038573" y="1068867"/>
                    </a:lnTo>
                    <a:lnTo>
                      <a:pt x="2919896" y="1068867"/>
                    </a:lnTo>
                    <a:lnTo>
                      <a:pt x="2866087" y="1068867"/>
                    </a:lnTo>
                    <a:lnTo>
                      <a:pt x="2719890" y="1068867"/>
                    </a:lnTo>
                    <a:lnTo>
                      <a:pt x="2669530" y="1068867"/>
                    </a:lnTo>
                    <a:lnTo>
                      <a:pt x="2549127" y="1068867"/>
                    </a:lnTo>
                    <a:lnTo>
                      <a:pt x="2547403" y="1068867"/>
                    </a:lnTo>
                    <a:lnTo>
                      <a:pt x="2350846" y="1068867"/>
                    </a:lnTo>
                    <a:lnTo>
                      <a:pt x="2349122" y="1068867"/>
                    </a:lnTo>
                    <a:lnTo>
                      <a:pt x="2228719" y="1068867"/>
                    </a:lnTo>
                    <a:lnTo>
                      <a:pt x="2178359" y="1068867"/>
                    </a:lnTo>
                    <a:lnTo>
                      <a:pt x="2032162" y="1068867"/>
                    </a:lnTo>
                    <a:lnTo>
                      <a:pt x="1978354" y="1068867"/>
                    </a:lnTo>
                    <a:lnTo>
                      <a:pt x="1859676" y="1068867"/>
                    </a:lnTo>
                    <a:lnTo>
                      <a:pt x="1857951" y="1068867"/>
                    </a:lnTo>
                    <a:lnTo>
                      <a:pt x="1826599" y="1068867"/>
                    </a:lnTo>
                    <a:lnTo>
                      <a:pt x="1661394" y="1068867"/>
                    </a:lnTo>
                    <a:lnTo>
                      <a:pt x="1540992" y="1068867"/>
                    </a:lnTo>
                    <a:lnTo>
                      <a:pt x="1531708" y="1068867"/>
                    </a:lnTo>
                    <a:lnTo>
                      <a:pt x="1487183" y="1068867"/>
                    </a:lnTo>
                    <a:lnTo>
                      <a:pt x="1335428" y="1068867"/>
                    </a:lnTo>
                    <a:lnTo>
                      <a:pt x="1290626" y="1068867"/>
                    </a:lnTo>
                    <a:lnTo>
                      <a:pt x="1170224" y="1068867"/>
                    </a:lnTo>
                    <a:lnTo>
                      <a:pt x="1138871" y="1068867"/>
                    </a:lnTo>
                    <a:lnTo>
                      <a:pt x="1040537" y="1068867"/>
                    </a:lnTo>
                    <a:lnTo>
                      <a:pt x="843980" y="1068867"/>
                    </a:lnTo>
                    <a:lnTo>
                      <a:pt x="799455" y="1068867"/>
                    </a:lnTo>
                    <a:lnTo>
                      <a:pt x="647700" y="1068867"/>
                    </a:lnTo>
                    <a:lnTo>
                      <a:pt x="352810" y="1068867"/>
                    </a:lnTo>
                    <a:cubicBezTo>
                      <a:pt x="318603" y="1068867"/>
                      <a:pt x="275626" y="1044295"/>
                      <a:pt x="258084" y="1014459"/>
                    </a:cubicBezTo>
                    <a:cubicBezTo>
                      <a:pt x="12498" y="588843"/>
                      <a:pt x="12498" y="588843"/>
                      <a:pt x="12498" y="588843"/>
                    </a:cubicBezTo>
                    <a:cubicBezTo>
                      <a:pt x="-4166" y="559005"/>
                      <a:pt x="-4166" y="509862"/>
                      <a:pt x="12498" y="480025"/>
                    </a:cubicBezTo>
                    <a:cubicBezTo>
                      <a:pt x="258084" y="54408"/>
                      <a:pt x="258084" y="54408"/>
                      <a:pt x="258084" y="54408"/>
                    </a:cubicBezTo>
                    <a:cubicBezTo>
                      <a:pt x="275626" y="24572"/>
                      <a:pt x="318603" y="0"/>
                      <a:pt x="352810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endParaRPr>
              </a:p>
            </p:txBody>
          </p:sp>
          <p:sp>
            <p:nvSpPr>
              <p:cNvPr id="14" name="任意多边形 11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060056" y="375216"/>
                <a:ext cx="2265071" cy="492191"/>
              </a:xfrm>
              <a:custGeom>
                <a:avLst/>
                <a:gdLst>
                  <a:gd name="connsiteX0" fmla="*/ 305125 w 4603109"/>
                  <a:gd name="connsiteY0" fmla="*/ 0 h 924402"/>
                  <a:gd name="connsiteX1" fmla="*/ 432894 w 4603109"/>
                  <a:gd name="connsiteY1" fmla="*/ 0 h 924402"/>
                  <a:gd name="connsiteX2" fmla="*/ 445336 w 4603109"/>
                  <a:gd name="connsiteY2" fmla="*/ 0 h 924402"/>
                  <a:gd name="connsiteX3" fmla="*/ 550703 w 4603109"/>
                  <a:gd name="connsiteY3" fmla="*/ 0 h 924402"/>
                  <a:gd name="connsiteX4" fmla="*/ 560158 w 4603109"/>
                  <a:gd name="connsiteY4" fmla="*/ 0 h 924402"/>
                  <a:gd name="connsiteX5" fmla="*/ 573105 w 4603109"/>
                  <a:gd name="connsiteY5" fmla="*/ 0 h 924402"/>
                  <a:gd name="connsiteX6" fmla="*/ 626202 w 4603109"/>
                  <a:gd name="connsiteY6" fmla="*/ 0 h 924402"/>
                  <a:gd name="connsiteX7" fmla="*/ 676811 w 4603109"/>
                  <a:gd name="connsiteY7" fmla="*/ 0 h 924402"/>
                  <a:gd name="connsiteX8" fmla="*/ 678472 w 4603109"/>
                  <a:gd name="connsiteY8" fmla="*/ 0 h 924402"/>
                  <a:gd name="connsiteX9" fmla="*/ 687927 w 4603109"/>
                  <a:gd name="connsiteY9" fmla="*/ 0 h 924402"/>
                  <a:gd name="connsiteX10" fmla="*/ 691402 w 4603109"/>
                  <a:gd name="connsiteY10" fmla="*/ 0 h 924402"/>
                  <a:gd name="connsiteX11" fmla="*/ 700371 w 4603109"/>
                  <a:gd name="connsiteY11" fmla="*/ 0 h 924402"/>
                  <a:gd name="connsiteX12" fmla="*/ 707508 w 4603109"/>
                  <a:gd name="connsiteY12" fmla="*/ 0 h 924402"/>
                  <a:gd name="connsiteX13" fmla="*/ 729909 w 4603109"/>
                  <a:gd name="connsiteY13" fmla="*/ 0 h 924402"/>
                  <a:gd name="connsiteX14" fmla="*/ 753971 w 4603109"/>
                  <a:gd name="connsiteY14" fmla="*/ 0 h 924402"/>
                  <a:gd name="connsiteX15" fmla="*/ 804580 w 4603109"/>
                  <a:gd name="connsiteY15" fmla="*/ 0 h 924402"/>
                  <a:gd name="connsiteX16" fmla="*/ 805737 w 4603109"/>
                  <a:gd name="connsiteY16" fmla="*/ 0 h 924402"/>
                  <a:gd name="connsiteX17" fmla="*/ 819171 w 4603109"/>
                  <a:gd name="connsiteY17" fmla="*/ 0 h 924402"/>
                  <a:gd name="connsiteX18" fmla="*/ 828140 w 4603109"/>
                  <a:gd name="connsiteY18" fmla="*/ 0 h 924402"/>
                  <a:gd name="connsiteX19" fmla="*/ 831615 w 4603109"/>
                  <a:gd name="connsiteY19" fmla="*/ 0 h 924402"/>
                  <a:gd name="connsiteX20" fmla="*/ 835277 w 4603109"/>
                  <a:gd name="connsiteY20" fmla="*/ 0 h 924402"/>
                  <a:gd name="connsiteX21" fmla="*/ 857678 w 4603109"/>
                  <a:gd name="connsiteY21" fmla="*/ 0 h 924402"/>
                  <a:gd name="connsiteX22" fmla="*/ 864889 w 4603109"/>
                  <a:gd name="connsiteY22" fmla="*/ 0 h 924402"/>
                  <a:gd name="connsiteX23" fmla="*/ 899900 w 4603109"/>
                  <a:gd name="connsiteY23" fmla="*/ 0 h 924402"/>
                  <a:gd name="connsiteX24" fmla="*/ 909341 w 4603109"/>
                  <a:gd name="connsiteY24" fmla="*/ 0 h 924402"/>
                  <a:gd name="connsiteX25" fmla="*/ 929965 w 4603109"/>
                  <a:gd name="connsiteY25" fmla="*/ 0 h 924402"/>
                  <a:gd name="connsiteX26" fmla="*/ 933506 w 4603109"/>
                  <a:gd name="connsiteY26" fmla="*/ 0 h 924402"/>
                  <a:gd name="connsiteX27" fmla="*/ 936982 w 4603109"/>
                  <a:gd name="connsiteY27" fmla="*/ 0 h 924402"/>
                  <a:gd name="connsiteX28" fmla="*/ 959384 w 4603109"/>
                  <a:gd name="connsiteY28" fmla="*/ 0 h 924402"/>
                  <a:gd name="connsiteX29" fmla="*/ 962542 w 4603109"/>
                  <a:gd name="connsiteY29" fmla="*/ 0 h 924402"/>
                  <a:gd name="connsiteX30" fmla="*/ 984943 w 4603109"/>
                  <a:gd name="connsiteY30" fmla="*/ 0 h 924402"/>
                  <a:gd name="connsiteX31" fmla="*/ 992658 w 4603109"/>
                  <a:gd name="connsiteY31" fmla="*/ 0 h 924402"/>
                  <a:gd name="connsiteX32" fmla="*/ 1012059 w 4603109"/>
                  <a:gd name="connsiteY32" fmla="*/ 0 h 924402"/>
                  <a:gd name="connsiteX33" fmla="*/ 1012480 w 4603109"/>
                  <a:gd name="connsiteY33" fmla="*/ 0 h 924402"/>
                  <a:gd name="connsiteX34" fmla="*/ 1027669 w 4603109"/>
                  <a:gd name="connsiteY34" fmla="*/ 0 h 924402"/>
                  <a:gd name="connsiteX35" fmla="*/ 1037110 w 4603109"/>
                  <a:gd name="connsiteY35" fmla="*/ 0 h 924402"/>
                  <a:gd name="connsiteX36" fmla="*/ 1040112 w 4603109"/>
                  <a:gd name="connsiteY36" fmla="*/ 0 h 924402"/>
                  <a:gd name="connsiteX37" fmla="*/ 1057734 w 4603109"/>
                  <a:gd name="connsiteY37" fmla="*/ 0 h 924402"/>
                  <a:gd name="connsiteX38" fmla="*/ 1064751 w 4603109"/>
                  <a:gd name="connsiteY38" fmla="*/ 0 h 924402"/>
                  <a:gd name="connsiteX39" fmla="*/ 1070177 w 4603109"/>
                  <a:gd name="connsiteY39" fmla="*/ 0 h 924402"/>
                  <a:gd name="connsiteX40" fmla="*/ 1072436 w 4603109"/>
                  <a:gd name="connsiteY40" fmla="*/ 0 h 924402"/>
                  <a:gd name="connsiteX41" fmla="*/ 1090311 w 4603109"/>
                  <a:gd name="connsiteY41" fmla="*/ 0 h 924402"/>
                  <a:gd name="connsiteX42" fmla="*/ 1110718 w 4603109"/>
                  <a:gd name="connsiteY42" fmla="*/ 0 h 924402"/>
                  <a:gd name="connsiteX43" fmla="*/ 1112712 w 4603109"/>
                  <a:gd name="connsiteY43" fmla="*/ 0 h 924402"/>
                  <a:gd name="connsiteX44" fmla="*/ 1116187 w 4603109"/>
                  <a:gd name="connsiteY44" fmla="*/ 0 h 924402"/>
                  <a:gd name="connsiteX45" fmla="*/ 1139828 w 4603109"/>
                  <a:gd name="connsiteY45" fmla="*/ 0 h 924402"/>
                  <a:gd name="connsiteX46" fmla="*/ 1140249 w 4603109"/>
                  <a:gd name="connsiteY46" fmla="*/ 0 h 924402"/>
                  <a:gd name="connsiteX47" fmla="*/ 1145480 w 4603109"/>
                  <a:gd name="connsiteY47" fmla="*/ 0 h 924402"/>
                  <a:gd name="connsiteX48" fmla="*/ 1152270 w 4603109"/>
                  <a:gd name="connsiteY48" fmla="*/ 0 h 924402"/>
                  <a:gd name="connsiteX49" fmla="*/ 1154934 w 4603109"/>
                  <a:gd name="connsiteY49" fmla="*/ 0 h 924402"/>
                  <a:gd name="connsiteX50" fmla="*/ 1167881 w 4603109"/>
                  <a:gd name="connsiteY50" fmla="*/ 0 h 924402"/>
                  <a:gd name="connsiteX51" fmla="*/ 1175544 w 4603109"/>
                  <a:gd name="connsiteY51" fmla="*/ 0 h 924402"/>
                  <a:gd name="connsiteX52" fmla="*/ 1184998 w 4603109"/>
                  <a:gd name="connsiteY52" fmla="*/ 0 h 924402"/>
                  <a:gd name="connsiteX53" fmla="*/ 1197946 w 4603109"/>
                  <a:gd name="connsiteY53" fmla="*/ 0 h 924402"/>
                  <a:gd name="connsiteX54" fmla="*/ 1200205 w 4603109"/>
                  <a:gd name="connsiteY54" fmla="*/ 0 h 924402"/>
                  <a:gd name="connsiteX55" fmla="*/ 1220978 w 4603109"/>
                  <a:gd name="connsiteY55" fmla="*/ 0 h 924402"/>
                  <a:gd name="connsiteX56" fmla="*/ 1238487 w 4603109"/>
                  <a:gd name="connsiteY56" fmla="*/ 0 h 924402"/>
                  <a:gd name="connsiteX57" fmla="*/ 1243956 w 4603109"/>
                  <a:gd name="connsiteY57" fmla="*/ 0 h 924402"/>
                  <a:gd name="connsiteX58" fmla="*/ 1251042 w 4603109"/>
                  <a:gd name="connsiteY58" fmla="*/ 0 h 924402"/>
                  <a:gd name="connsiteX59" fmla="*/ 1257637 w 4603109"/>
                  <a:gd name="connsiteY59" fmla="*/ 0 h 924402"/>
                  <a:gd name="connsiteX60" fmla="*/ 1271587 w 4603109"/>
                  <a:gd name="connsiteY60" fmla="*/ 0 h 924402"/>
                  <a:gd name="connsiteX61" fmla="*/ 1273249 w 4603109"/>
                  <a:gd name="connsiteY61" fmla="*/ 0 h 924402"/>
                  <a:gd name="connsiteX62" fmla="*/ 1280039 w 4603109"/>
                  <a:gd name="connsiteY62" fmla="*/ 0 h 924402"/>
                  <a:gd name="connsiteX63" fmla="*/ 1282703 w 4603109"/>
                  <a:gd name="connsiteY63" fmla="*/ 0 h 924402"/>
                  <a:gd name="connsiteX64" fmla="*/ 1286178 w 4603109"/>
                  <a:gd name="connsiteY64" fmla="*/ 0 h 924402"/>
                  <a:gd name="connsiteX65" fmla="*/ 1295146 w 4603109"/>
                  <a:gd name="connsiteY65" fmla="*/ 0 h 924402"/>
                  <a:gd name="connsiteX66" fmla="*/ 1301651 w 4603109"/>
                  <a:gd name="connsiteY66" fmla="*/ 0 h 924402"/>
                  <a:gd name="connsiteX67" fmla="*/ 1302284 w 4603109"/>
                  <a:gd name="connsiteY67" fmla="*/ 0 h 924402"/>
                  <a:gd name="connsiteX68" fmla="*/ 1303313 w 4603109"/>
                  <a:gd name="connsiteY68" fmla="*/ 0 h 924402"/>
                  <a:gd name="connsiteX69" fmla="*/ 1312767 w 4603109"/>
                  <a:gd name="connsiteY69" fmla="*/ 0 h 924402"/>
                  <a:gd name="connsiteX70" fmla="*/ 1316242 w 4603109"/>
                  <a:gd name="connsiteY70" fmla="*/ 0 h 924402"/>
                  <a:gd name="connsiteX71" fmla="*/ 1321886 w 4603109"/>
                  <a:gd name="connsiteY71" fmla="*/ 0 h 924402"/>
                  <a:gd name="connsiteX72" fmla="*/ 1324685 w 4603109"/>
                  <a:gd name="connsiteY72" fmla="*/ 0 h 924402"/>
                  <a:gd name="connsiteX73" fmla="*/ 1325211 w 4603109"/>
                  <a:gd name="connsiteY73" fmla="*/ 0 h 924402"/>
                  <a:gd name="connsiteX74" fmla="*/ 1332348 w 4603109"/>
                  <a:gd name="connsiteY74" fmla="*/ 0 h 924402"/>
                  <a:gd name="connsiteX75" fmla="*/ 1332714 w 4603109"/>
                  <a:gd name="connsiteY75" fmla="*/ 0 h 924402"/>
                  <a:gd name="connsiteX76" fmla="*/ 1333135 w 4603109"/>
                  <a:gd name="connsiteY76" fmla="*/ 0 h 924402"/>
                  <a:gd name="connsiteX77" fmla="*/ 1348747 w 4603109"/>
                  <a:gd name="connsiteY77" fmla="*/ 0 h 924402"/>
                  <a:gd name="connsiteX78" fmla="*/ 1354749 w 4603109"/>
                  <a:gd name="connsiteY78" fmla="*/ 0 h 924402"/>
                  <a:gd name="connsiteX79" fmla="*/ 1378811 w 4603109"/>
                  <a:gd name="connsiteY79" fmla="*/ 0 h 924402"/>
                  <a:gd name="connsiteX80" fmla="*/ 1383745 w 4603109"/>
                  <a:gd name="connsiteY80" fmla="*/ 0 h 924402"/>
                  <a:gd name="connsiteX81" fmla="*/ 1385406 w 4603109"/>
                  <a:gd name="connsiteY81" fmla="*/ 0 h 924402"/>
                  <a:gd name="connsiteX82" fmla="*/ 1399356 w 4603109"/>
                  <a:gd name="connsiteY82" fmla="*/ 0 h 924402"/>
                  <a:gd name="connsiteX83" fmla="*/ 1400513 w 4603109"/>
                  <a:gd name="connsiteY83" fmla="*/ 0 h 924402"/>
                  <a:gd name="connsiteX84" fmla="*/ 1413947 w 4603109"/>
                  <a:gd name="connsiteY84" fmla="*/ 0 h 924402"/>
                  <a:gd name="connsiteX85" fmla="*/ 1414442 w 4603109"/>
                  <a:gd name="connsiteY85" fmla="*/ 0 h 924402"/>
                  <a:gd name="connsiteX86" fmla="*/ 1422915 w 4603109"/>
                  <a:gd name="connsiteY86" fmla="*/ 0 h 924402"/>
                  <a:gd name="connsiteX87" fmla="*/ 1426390 w 4603109"/>
                  <a:gd name="connsiteY87" fmla="*/ 0 h 924402"/>
                  <a:gd name="connsiteX88" fmla="*/ 1429420 w 4603109"/>
                  <a:gd name="connsiteY88" fmla="*/ 0 h 924402"/>
                  <a:gd name="connsiteX89" fmla="*/ 1430053 w 4603109"/>
                  <a:gd name="connsiteY89" fmla="*/ 0 h 924402"/>
                  <a:gd name="connsiteX90" fmla="*/ 1430206 w 4603109"/>
                  <a:gd name="connsiteY90" fmla="*/ 0 h 924402"/>
                  <a:gd name="connsiteX91" fmla="*/ 1430577 w 4603109"/>
                  <a:gd name="connsiteY91" fmla="*/ 0 h 924402"/>
                  <a:gd name="connsiteX92" fmla="*/ 1436843 w 4603109"/>
                  <a:gd name="connsiteY92" fmla="*/ 0 h 924402"/>
                  <a:gd name="connsiteX93" fmla="*/ 1444011 w 4603109"/>
                  <a:gd name="connsiteY93" fmla="*/ 0 h 924402"/>
                  <a:gd name="connsiteX94" fmla="*/ 1449655 w 4603109"/>
                  <a:gd name="connsiteY94" fmla="*/ 0 h 924402"/>
                  <a:gd name="connsiteX95" fmla="*/ 1452454 w 4603109"/>
                  <a:gd name="connsiteY95" fmla="*/ 0 h 924402"/>
                  <a:gd name="connsiteX96" fmla="*/ 1452980 w 4603109"/>
                  <a:gd name="connsiteY96" fmla="*/ 0 h 924402"/>
                  <a:gd name="connsiteX97" fmla="*/ 1456455 w 4603109"/>
                  <a:gd name="connsiteY97" fmla="*/ 0 h 924402"/>
                  <a:gd name="connsiteX98" fmla="*/ 1459664 w 4603109"/>
                  <a:gd name="connsiteY98" fmla="*/ 0 h 924402"/>
                  <a:gd name="connsiteX99" fmla="*/ 1460117 w 4603109"/>
                  <a:gd name="connsiteY99" fmla="*/ 0 h 924402"/>
                  <a:gd name="connsiteX100" fmla="*/ 1460483 w 4603109"/>
                  <a:gd name="connsiteY100" fmla="*/ 0 h 924402"/>
                  <a:gd name="connsiteX101" fmla="*/ 1460904 w 4603109"/>
                  <a:gd name="connsiteY101" fmla="*/ 0 h 924402"/>
                  <a:gd name="connsiteX102" fmla="*/ 1472926 w 4603109"/>
                  <a:gd name="connsiteY102" fmla="*/ 0 h 924402"/>
                  <a:gd name="connsiteX103" fmla="*/ 1482518 w 4603109"/>
                  <a:gd name="connsiteY103" fmla="*/ 0 h 924402"/>
                  <a:gd name="connsiteX104" fmla="*/ 1489729 w 4603109"/>
                  <a:gd name="connsiteY104" fmla="*/ 0 h 924402"/>
                  <a:gd name="connsiteX105" fmla="*/ 1504116 w 4603109"/>
                  <a:gd name="connsiteY105" fmla="*/ 0 h 924402"/>
                  <a:gd name="connsiteX106" fmla="*/ 1511514 w 4603109"/>
                  <a:gd name="connsiteY106" fmla="*/ 0 h 924402"/>
                  <a:gd name="connsiteX107" fmla="*/ 1524740 w 4603109"/>
                  <a:gd name="connsiteY107" fmla="*/ 0 h 924402"/>
                  <a:gd name="connsiteX108" fmla="*/ 1528282 w 4603109"/>
                  <a:gd name="connsiteY108" fmla="*/ 0 h 924402"/>
                  <a:gd name="connsiteX109" fmla="*/ 1531757 w 4603109"/>
                  <a:gd name="connsiteY109" fmla="*/ 0 h 924402"/>
                  <a:gd name="connsiteX110" fmla="*/ 1534181 w 4603109"/>
                  <a:gd name="connsiteY110" fmla="*/ 0 h 924402"/>
                  <a:gd name="connsiteX111" fmla="*/ 1542211 w 4603109"/>
                  <a:gd name="connsiteY111" fmla="*/ 0 h 924402"/>
                  <a:gd name="connsiteX112" fmla="*/ 1554159 w 4603109"/>
                  <a:gd name="connsiteY112" fmla="*/ 0 h 924402"/>
                  <a:gd name="connsiteX113" fmla="*/ 1557318 w 4603109"/>
                  <a:gd name="connsiteY113" fmla="*/ 0 h 924402"/>
                  <a:gd name="connsiteX114" fmla="*/ 1557975 w 4603109"/>
                  <a:gd name="connsiteY114" fmla="*/ 0 h 924402"/>
                  <a:gd name="connsiteX115" fmla="*/ 1558346 w 4603109"/>
                  <a:gd name="connsiteY115" fmla="*/ 0 h 924402"/>
                  <a:gd name="connsiteX116" fmla="*/ 1561822 w 4603109"/>
                  <a:gd name="connsiteY116" fmla="*/ 0 h 924402"/>
                  <a:gd name="connsiteX117" fmla="*/ 1564612 w 4603109"/>
                  <a:gd name="connsiteY117" fmla="*/ 0 h 924402"/>
                  <a:gd name="connsiteX118" fmla="*/ 1566857 w 4603109"/>
                  <a:gd name="connsiteY118" fmla="*/ 0 h 924402"/>
                  <a:gd name="connsiteX119" fmla="*/ 1576919 w 4603109"/>
                  <a:gd name="connsiteY119" fmla="*/ 0 h 924402"/>
                  <a:gd name="connsiteX120" fmla="*/ 1579719 w 4603109"/>
                  <a:gd name="connsiteY120" fmla="*/ 0 h 924402"/>
                  <a:gd name="connsiteX121" fmla="*/ 1584224 w 4603109"/>
                  <a:gd name="connsiteY121" fmla="*/ 0 h 924402"/>
                  <a:gd name="connsiteX122" fmla="*/ 1587382 w 4603109"/>
                  <a:gd name="connsiteY122" fmla="*/ 0 h 924402"/>
                  <a:gd name="connsiteX123" fmla="*/ 1587433 w 4603109"/>
                  <a:gd name="connsiteY123" fmla="*/ 0 h 924402"/>
                  <a:gd name="connsiteX124" fmla="*/ 1600695 w 4603109"/>
                  <a:gd name="connsiteY124" fmla="*/ 0 h 924402"/>
                  <a:gd name="connsiteX125" fmla="*/ 1606834 w 4603109"/>
                  <a:gd name="connsiteY125" fmla="*/ 0 h 924402"/>
                  <a:gd name="connsiteX126" fmla="*/ 1607256 w 4603109"/>
                  <a:gd name="connsiteY126" fmla="*/ 0 h 924402"/>
                  <a:gd name="connsiteX127" fmla="*/ 1608325 w 4603109"/>
                  <a:gd name="connsiteY127" fmla="*/ 0 h 924402"/>
                  <a:gd name="connsiteX128" fmla="*/ 1609783 w 4603109"/>
                  <a:gd name="connsiteY128" fmla="*/ 0 h 924402"/>
                  <a:gd name="connsiteX129" fmla="*/ 1617498 w 4603109"/>
                  <a:gd name="connsiteY129" fmla="*/ 0 h 924402"/>
                  <a:gd name="connsiteX130" fmla="*/ 1631885 w 4603109"/>
                  <a:gd name="connsiteY130" fmla="*/ 0 h 924402"/>
                  <a:gd name="connsiteX131" fmla="*/ 1636899 w 4603109"/>
                  <a:gd name="connsiteY131" fmla="*/ 0 h 924402"/>
                  <a:gd name="connsiteX132" fmla="*/ 1637320 w 4603109"/>
                  <a:gd name="connsiteY132" fmla="*/ 0 h 924402"/>
                  <a:gd name="connsiteX133" fmla="*/ 1637445 w 4603109"/>
                  <a:gd name="connsiteY133" fmla="*/ 0 h 924402"/>
                  <a:gd name="connsiteX134" fmla="*/ 1652509 w 4603109"/>
                  <a:gd name="connsiteY134" fmla="*/ 0 h 924402"/>
                  <a:gd name="connsiteX135" fmla="*/ 1659526 w 4603109"/>
                  <a:gd name="connsiteY135" fmla="*/ 0 h 924402"/>
                  <a:gd name="connsiteX136" fmla="*/ 1661950 w 4603109"/>
                  <a:gd name="connsiteY136" fmla="*/ 0 h 924402"/>
                  <a:gd name="connsiteX137" fmla="*/ 1664952 w 4603109"/>
                  <a:gd name="connsiteY137" fmla="*/ 0 h 924402"/>
                  <a:gd name="connsiteX138" fmla="*/ 1667212 w 4603109"/>
                  <a:gd name="connsiteY138" fmla="*/ 0 h 924402"/>
                  <a:gd name="connsiteX139" fmla="*/ 1685087 w 4603109"/>
                  <a:gd name="connsiteY139" fmla="*/ 0 h 924402"/>
                  <a:gd name="connsiteX140" fmla="*/ 1689591 w 4603109"/>
                  <a:gd name="connsiteY140" fmla="*/ 0 h 924402"/>
                  <a:gd name="connsiteX141" fmla="*/ 1694626 w 4603109"/>
                  <a:gd name="connsiteY141" fmla="*/ 0 h 924402"/>
                  <a:gd name="connsiteX142" fmla="*/ 1697276 w 4603109"/>
                  <a:gd name="connsiteY142" fmla="*/ 0 h 924402"/>
                  <a:gd name="connsiteX143" fmla="*/ 1698000 w 4603109"/>
                  <a:gd name="connsiteY143" fmla="*/ 0 h 924402"/>
                  <a:gd name="connsiteX144" fmla="*/ 1704688 w 4603109"/>
                  <a:gd name="connsiteY144" fmla="*/ 0 h 924402"/>
                  <a:gd name="connsiteX145" fmla="*/ 1707488 w 4603109"/>
                  <a:gd name="connsiteY145" fmla="*/ 0 h 924402"/>
                  <a:gd name="connsiteX146" fmla="*/ 1710963 w 4603109"/>
                  <a:gd name="connsiteY146" fmla="*/ 0 h 924402"/>
                  <a:gd name="connsiteX147" fmla="*/ 1715151 w 4603109"/>
                  <a:gd name="connsiteY147" fmla="*/ 0 h 924402"/>
                  <a:gd name="connsiteX148" fmla="*/ 1721928 w 4603109"/>
                  <a:gd name="connsiteY148" fmla="*/ 0 h 924402"/>
                  <a:gd name="connsiteX149" fmla="*/ 1734603 w 4603109"/>
                  <a:gd name="connsiteY149" fmla="*/ 0 h 924402"/>
                  <a:gd name="connsiteX150" fmla="*/ 1735025 w 4603109"/>
                  <a:gd name="connsiteY150" fmla="*/ 0 h 924402"/>
                  <a:gd name="connsiteX151" fmla="*/ 1735558 w 4603109"/>
                  <a:gd name="connsiteY151" fmla="*/ 0 h 924402"/>
                  <a:gd name="connsiteX152" fmla="*/ 1736094 w 4603109"/>
                  <a:gd name="connsiteY152" fmla="*/ 0 h 924402"/>
                  <a:gd name="connsiteX153" fmla="*/ 1737552 w 4603109"/>
                  <a:gd name="connsiteY153" fmla="*/ 0 h 924402"/>
                  <a:gd name="connsiteX154" fmla="*/ 1741027 w 4603109"/>
                  <a:gd name="connsiteY154" fmla="*/ 0 h 924402"/>
                  <a:gd name="connsiteX155" fmla="*/ 1747046 w 4603109"/>
                  <a:gd name="connsiteY155" fmla="*/ 0 h 924402"/>
                  <a:gd name="connsiteX156" fmla="*/ 1748537 w 4603109"/>
                  <a:gd name="connsiteY156" fmla="*/ 0 h 924402"/>
                  <a:gd name="connsiteX157" fmla="*/ 1753052 w 4603109"/>
                  <a:gd name="connsiteY157" fmla="*/ 0 h 924402"/>
                  <a:gd name="connsiteX158" fmla="*/ 1757499 w 4603109"/>
                  <a:gd name="connsiteY158" fmla="*/ 0 h 924402"/>
                  <a:gd name="connsiteX159" fmla="*/ 1764668 w 4603109"/>
                  <a:gd name="connsiteY159" fmla="*/ 0 h 924402"/>
                  <a:gd name="connsiteX160" fmla="*/ 1765089 w 4603109"/>
                  <a:gd name="connsiteY160" fmla="*/ 0 h 924402"/>
                  <a:gd name="connsiteX161" fmla="*/ 1765214 w 4603109"/>
                  <a:gd name="connsiteY161" fmla="*/ 0 h 924402"/>
                  <a:gd name="connsiteX162" fmla="*/ 1770320 w 4603109"/>
                  <a:gd name="connsiteY162" fmla="*/ 0 h 924402"/>
                  <a:gd name="connsiteX163" fmla="*/ 1777110 w 4603109"/>
                  <a:gd name="connsiteY163" fmla="*/ 0 h 924402"/>
                  <a:gd name="connsiteX164" fmla="*/ 1779774 w 4603109"/>
                  <a:gd name="connsiteY164" fmla="*/ 0 h 924402"/>
                  <a:gd name="connsiteX165" fmla="*/ 1792721 w 4603109"/>
                  <a:gd name="connsiteY165" fmla="*/ 0 h 924402"/>
                  <a:gd name="connsiteX166" fmla="*/ 1794981 w 4603109"/>
                  <a:gd name="connsiteY166" fmla="*/ 0 h 924402"/>
                  <a:gd name="connsiteX167" fmla="*/ 1825045 w 4603109"/>
                  <a:gd name="connsiteY167" fmla="*/ 0 h 924402"/>
                  <a:gd name="connsiteX168" fmla="*/ 1825769 w 4603109"/>
                  <a:gd name="connsiteY168" fmla="*/ 0 h 924402"/>
                  <a:gd name="connsiteX169" fmla="*/ 1838732 w 4603109"/>
                  <a:gd name="connsiteY169" fmla="*/ 0 h 924402"/>
                  <a:gd name="connsiteX170" fmla="*/ 1845818 w 4603109"/>
                  <a:gd name="connsiteY170" fmla="*/ 0 h 924402"/>
                  <a:gd name="connsiteX171" fmla="*/ 1849697 w 4603109"/>
                  <a:gd name="connsiteY171" fmla="*/ 0 h 924402"/>
                  <a:gd name="connsiteX172" fmla="*/ 1852412 w 4603109"/>
                  <a:gd name="connsiteY172" fmla="*/ 0 h 924402"/>
                  <a:gd name="connsiteX173" fmla="*/ 1853903 w 4603109"/>
                  <a:gd name="connsiteY173" fmla="*/ 0 h 924402"/>
                  <a:gd name="connsiteX174" fmla="*/ 1863327 w 4603109"/>
                  <a:gd name="connsiteY174" fmla="*/ 0 h 924402"/>
                  <a:gd name="connsiteX175" fmla="*/ 1868796 w 4603109"/>
                  <a:gd name="connsiteY175" fmla="*/ 0 h 924402"/>
                  <a:gd name="connsiteX176" fmla="*/ 1874815 w 4603109"/>
                  <a:gd name="connsiteY176" fmla="*/ 0 h 924402"/>
                  <a:gd name="connsiteX177" fmla="*/ 1876306 w 4603109"/>
                  <a:gd name="connsiteY177" fmla="*/ 0 h 924402"/>
                  <a:gd name="connsiteX178" fmla="*/ 1880821 w 4603109"/>
                  <a:gd name="connsiteY178" fmla="*/ 0 h 924402"/>
                  <a:gd name="connsiteX179" fmla="*/ 1882477 w 4603109"/>
                  <a:gd name="connsiteY179" fmla="*/ 0 h 924402"/>
                  <a:gd name="connsiteX180" fmla="*/ 1883936 w 4603109"/>
                  <a:gd name="connsiteY180" fmla="*/ 0 h 924402"/>
                  <a:gd name="connsiteX181" fmla="*/ 1885268 w 4603109"/>
                  <a:gd name="connsiteY181" fmla="*/ 0 h 924402"/>
                  <a:gd name="connsiteX182" fmla="*/ 1896427 w 4603109"/>
                  <a:gd name="connsiteY182" fmla="*/ 0 h 924402"/>
                  <a:gd name="connsiteX183" fmla="*/ 1898089 w 4603109"/>
                  <a:gd name="connsiteY183" fmla="*/ 0 h 924402"/>
                  <a:gd name="connsiteX184" fmla="*/ 1904879 w 4603109"/>
                  <a:gd name="connsiteY184" fmla="*/ 0 h 924402"/>
                  <a:gd name="connsiteX185" fmla="*/ 1907543 w 4603109"/>
                  <a:gd name="connsiteY185" fmla="*/ 0 h 924402"/>
                  <a:gd name="connsiteX186" fmla="*/ 1911018 w 4603109"/>
                  <a:gd name="connsiteY186" fmla="*/ 0 h 924402"/>
                  <a:gd name="connsiteX187" fmla="*/ 1919986 w 4603109"/>
                  <a:gd name="connsiteY187" fmla="*/ 0 h 924402"/>
                  <a:gd name="connsiteX188" fmla="*/ 1927124 w 4603109"/>
                  <a:gd name="connsiteY188" fmla="*/ 0 h 924402"/>
                  <a:gd name="connsiteX189" fmla="*/ 1927489 w 4603109"/>
                  <a:gd name="connsiteY189" fmla="*/ 0 h 924402"/>
                  <a:gd name="connsiteX190" fmla="*/ 1927911 w 4603109"/>
                  <a:gd name="connsiteY190" fmla="*/ 0 h 924402"/>
                  <a:gd name="connsiteX191" fmla="*/ 1929402 w 4603109"/>
                  <a:gd name="connsiteY191" fmla="*/ 0 h 924402"/>
                  <a:gd name="connsiteX192" fmla="*/ 1946726 w 4603109"/>
                  <a:gd name="connsiteY192" fmla="*/ 0 h 924402"/>
                  <a:gd name="connsiteX193" fmla="*/ 1949525 w 4603109"/>
                  <a:gd name="connsiteY193" fmla="*/ 0 h 924402"/>
                  <a:gd name="connsiteX194" fmla="*/ 1957554 w 4603109"/>
                  <a:gd name="connsiteY194" fmla="*/ 0 h 924402"/>
                  <a:gd name="connsiteX195" fmla="*/ 1957975 w 4603109"/>
                  <a:gd name="connsiteY195" fmla="*/ 0 h 924402"/>
                  <a:gd name="connsiteX196" fmla="*/ 1973587 w 4603109"/>
                  <a:gd name="connsiteY196" fmla="*/ 0 h 924402"/>
                  <a:gd name="connsiteX197" fmla="*/ 1978520 w 4603109"/>
                  <a:gd name="connsiteY197" fmla="*/ 0 h 924402"/>
                  <a:gd name="connsiteX198" fmla="*/ 1980012 w 4603109"/>
                  <a:gd name="connsiteY198" fmla="*/ 0 h 924402"/>
                  <a:gd name="connsiteX199" fmla="*/ 1980181 w 4603109"/>
                  <a:gd name="connsiteY199" fmla="*/ 0 h 924402"/>
                  <a:gd name="connsiteX200" fmla="*/ 1981672 w 4603109"/>
                  <a:gd name="connsiteY200" fmla="*/ 0 h 924402"/>
                  <a:gd name="connsiteX201" fmla="*/ 2008585 w 4603109"/>
                  <a:gd name="connsiteY201" fmla="*/ 0 h 924402"/>
                  <a:gd name="connsiteX202" fmla="*/ 2009218 w 4603109"/>
                  <a:gd name="connsiteY202" fmla="*/ 0 h 924402"/>
                  <a:gd name="connsiteX203" fmla="*/ 2010246 w 4603109"/>
                  <a:gd name="connsiteY203" fmla="*/ 0 h 924402"/>
                  <a:gd name="connsiteX204" fmla="*/ 2010709 w 4603109"/>
                  <a:gd name="connsiteY204" fmla="*/ 0 h 924402"/>
                  <a:gd name="connsiteX205" fmla="*/ 2011705 w 4603109"/>
                  <a:gd name="connsiteY205" fmla="*/ 0 h 924402"/>
                  <a:gd name="connsiteX206" fmla="*/ 2024147 w 4603109"/>
                  <a:gd name="connsiteY206" fmla="*/ 0 h 924402"/>
                  <a:gd name="connsiteX207" fmla="*/ 2024196 w 4603109"/>
                  <a:gd name="connsiteY207" fmla="*/ 0 h 924402"/>
                  <a:gd name="connsiteX208" fmla="*/ 2024981 w 4603109"/>
                  <a:gd name="connsiteY208" fmla="*/ 0 h 924402"/>
                  <a:gd name="connsiteX209" fmla="*/ 2025353 w 4603109"/>
                  <a:gd name="connsiteY209" fmla="*/ 0 h 924402"/>
                  <a:gd name="connsiteX210" fmla="*/ 2026473 w 4603109"/>
                  <a:gd name="connsiteY210" fmla="*/ 0 h 924402"/>
                  <a:gd name="connsiteX211" fmla="*/ 2031619 w 4603109"/>
                  <a:gd name="connsiteY211" fmla="*/ 0 h 924402"/>
                  <a:gd name="connsiteX212" fmla="*/ 2033110 w 4603109"/>
                  <a:gd name="connsiteY212" fmla="*/ 0 h 924402"/>
                  <a:gd name="connsiteX213" fmla="*/ 2038787 w 4603109"/>
                  <a:gd name="connsiteY213" fmla="*/ 0 h 924402"/>
                  <a:gd name="connsiteX214" fmla="*/ 2039282 w 4603109"/>
                  <a:gd name="connsiteY214" fmla="*/ 0 h 924402"/>
                  <a:gd name="connsiteX215" fmla="*/ 2047755 w 4603109"/>
                  <a:gd name="connsiteY215" fmla="*/ 0 h 924402"/>
                  <a:gd name="connsiteX216" fmla="*/ 2051230 w 4603109"/>
                  <a:gd name="connsiteY216" fmla="*/ 0 h 924402"/>
                  <a:gd name="connsiteX217" fmla="*/ 2054893 w 4603109"/>
                  <a:gd name="connsiteY217" fmla="*/ 0 h 924402"/>
                  <a:gd name="connsiteX218" fmla="*/ 2055046 w 4603109"/>
                  <a:gd name="connsiteY218" fmla="*/ 0 h 924402"/>
                  <a:gd name="connsiteX219" fmla="*/ 2055258 w 4603109"/>
                  <a:gd name="connsiteY219" fmla="*/ 0 h 924402"/>
                  <a:gd name="connsiteX220" fmla="*/ 2055680 w 4603109"/>
                  <a:gd name="connsiteY220" fmla="*/ 0 h 924402"/>
                  <a:gd name="connsiteX221" fmla="*/ 2057171 w 4603109"/>
                  <a:gd name="connsiteY221" fmla="*/ 0 h 924402"/>
                  <a:gd name="connsiteX222" fmla="*/ 2061683 w 4603109"/>
                  <a:gd name="connsiteY222" fmla="*/ 0 h 924402"/>
                  <a:gd name="connsiteX223" fmla="*/ 2067702 w 4603109"/>
                  <a:gd name="connsiteY223" fmla="*/ 0 h 924402"/>
                  <a:gd name="connsiteX224" fmla="*/ 2074495 w 4603109"/>
                  <a:gd name="connsiteY224" fmla="*/ 0 h 924402"/>
                  <a:gd name="connsiteX225" fmla="*/ 2077294 w 4603109"/>
                  <a:gd name="connsiteY225" fmla="*/ 0 h 924402"/>
                  <a:gd name="connsiteX226" fmla="*/ 2084504 w 4603109"/>
                  <a:gd name="connsiteY226" fmla="*/ 0 h 924402"/>
                  <a:gd name="connsiteX227" fmla="*/ 2085323 w 4603109"/>
                  <a:gd name="connsiteY227" fmla="*/ 0 h 924402"/>
                  <a:gd name="connsiteX228" fmla="*/ 2085744 w 4603109"/>
                  <a:gd name="connsiteY228" fmla="*/ 0 h 924402"/>
                  <a:gd name="connsiteX229" fmla="*/ 2097766 w 4603109"/>
                  <a:gd name="connsiteY229" fmla="*/ 0 h 924402"/>
                  <a:gd name="connsiteX230" fmla="*/ 2106289 w 4603109"/>
                  <a:gd name="connsiteY230" fmla="*/ 0 h 924402"/>
                  <a:gd name="connsiteX231" fmla="*/ 2107781 w 4603109"/>
                  <a:gd name="connsiteY231" fmla="*/ 0 h 924402"/>
                  <a:gd name="connsiteX232" fmla="*/ 2128956 w 4603109"/>
                  <a:gd name="connsiteY232" fmla="*/ 0 h 924402"/>
                  <a:gd name="connsiteX233" fmla="*/ 2129514 w 4603109"/>
                  <a:gd name="connsiteY233" fmla="*/ 0 h 924402"/>
                  <a:gd name="connsiteX234" fmla="*/ 2136354 w 4603109"/>
                  <a:gd name="connsiteY234" fmla="*/ 0 h 924402"/>
                  <a:gd name="connsiteX235" fmla="*/ 2136987 w 4603109"/>
                  <a:gd name="connsiteY235" fmla="*/ 0 h 924402"/>
                  <a:gd name="connsiteX236" fmla="*/ 2138478 w 4603109"/>
                  <a:gd name="connsiteY236" fmla="*/ 0 h 924402"/>
                  <a:gd name="connsiteX237" fmla="*/ 2151916 w 4603109"/>
                  <a:gd name="connsiteY237" fmla="*/ 0 h 924402"/>
                  <a:gd name="connsiteX238" fmla="*/ 2152750 w 4603109"/>
                  <a:gd name="connsiteY238" fmla="*/ 0 h 924402"/>
                  <a:gd name="connsiteX239" fmla="*/ 2153122 w 4603109"/>
                  <a:gd name="connsiteY239" fmla="*/ 0 h 924402"/>
                  <a:gd name="connsiteX240" fmla="*/ 2154242 w 4603109"/>
                  <a:gd name="connsiteY240" fmla="*/ 0 h 924402"/>
                  <a:gd name="connsiteX241" fmla="*/ 2156597 w 4603109"/>
                  <a:gd name="connsiteY241" fmla="*/ 0 h 924402"/>
                  <a:gd name="connsiteX242" fmla="*/ 2159388 w 4603109"/>
                  <a:gd name="connsiteY242" fmla="*/ 0 h 924402"/>
                  <a:gd name="connsiteX243" fmla="*/ 2160879 w 4603109"/>
                  <a:gd name="connsiteY243" fmla="*/ 0 h 924402"/>
                  <a:gd name="connsiteX244" fmla="*/ 2161633 w 4603109"/>
                  <a:gd name="connsiteY244" fmla="*/ 0 h 924402"/>
                  <a:gd name="connsiteX245" fmla="*/ 2167051 w 4603109"/>
                  <a:gd name="connsiteY245" fmla="*/ 0 h 924402"/>
                  <a:gd name="connsiteX246" fmla="*/ 2178999 w 4603109"/>
                  <a:gd name="connsiteY246" fmla="*/ 0 h 924402"/>
                  <a:gd name="connsiteX247" fmla="*/ 2182158 w 4603109"/>
                  <a:gd name="connsiteY247" fmla="*/ 0 h 924402"/>
                  <a:gd name="connsiteX248" fmla="*/ 2182815 w 4603109"/>
                  <a:gd name="connsiteY248" fmla="*/ 0 h 924402"/>
                  <a:gd name="connsiteX249" fmla="*/ 2188666 w 4603109"/>
                  <a:gd name="connsiteY249" fmla="*/ 0 h 924402"/>
                  <a:gd name="connsiteX250" fmla="*/ 2189452 w 4603109"/>
                  <a:gd name="connsiteY250" fmla="*/ 0 h 924402"/>
                  <a:gd name="connsiteX251" fmla="*/ 2191697 w 4603109"/>
                  <a:gd name="connsiteY251" fmla="*/ 0 h 924402"/>
                  <a:gd name="connsiteX252" fmla="*/ 2195471 w 4603109"/>
                  <a:gd name="connsiteY252" fmla="*/ 0 h 924402"/>
                  <a:gd name="connsiteX253" fmla="*/ 2201759 w 4603109"/>
                  <a:gd name="connsiteY253" fmla="*/ 0 h 924402"/>
                  <a:gd name="connsiteX254" fmla="*/ 2203100 w 4603109"/>
                  <a:gd name="connsiteY254" fmla="*/ 0 h 924402"/>
                  <a:gd name="connsiteX255" fmla="*/ 2204559 w 4603109"/>
                  <a:gd name="connsiteY255" fmla="*/ 0 h 924402"/>
                  <a:gd name="connsiteX256" fmla="*/ 2204591 w 4603109"/>
                  <a:gd name="connsiteY256" fmla="*/ 0 h 924402"/>
                  <a:gd name="connsiteX257" fmla="*/ 2212273 w 4603109"/>
                  <a:gd name="connsiteY257" fmla="*/ 0 h 924402"/>
                  <a:gd name="connsiteX258" fmla="*/ 2225535 w 4603109"/>
                  <a:gd name="connsiteY258" fmla="*/ 0 h 924402"/>
                  <a:gd name="connsiteX259" fmla="*/ 2231674 w 4603109"/>
                  <a:gd name="connsiteY259" fmla="*/ 0 h 924402"/>
                  <a:gd name="connsiteX260" fmla="*/ 2232096 w 4603109"/>
                  <a:gd name="connsiteY260" fmla="*/ 0 h 924402"/>
                  <a:gd name="connsiteX261" fmla="*/ 2232220 w 4603109"/>
                  <a:gd name="connsiteY261" fmla="*/ 0 h 924402"/>
                  <a:gd name="connsiteX262" fmla="*/ 2233118 w 4603109"/>
                  <a:gd name="connsiteY262" fmla="*/ 0 h 924402"/>
                  <a:gd name="connsiteX263" fmla="*/ 2233165 w 4603109"/>
                  <a:gd name="connsiteY263" fmla="*/ 0 h 924402"/>
                  <a:gd name="connsiteX264" fmla="*/ 2256725 w 4603109"/>
                  <a:gd name="connsiteY264" fmla="*/ 0 h 924402"/>
                  <a:gd name="connsiteX265" fmla="*/ 2257283 w 4603109"/>
                  <a:gd name="connsiteY265" fmla="*/ 0 h 924402"/>
                  <a:gd name="connsiteX266" fmla="*/ 2262285 w 4603109"/>
                  <a:gd name="connsiteY266" fmla="*/ 0 h 924402"/>
                  <a:gd name="connsiteX267" fmla="*/ 2284366 w 4603109"/>
                  <a:gd name="connsiteY267" fmla="*/ 0 h 924402"/>
                  <a:gd name="connsiteX268" fmla="*/ 2289402 w 4603109"/>
                  <a:gd name="connsiteY268" fmla="*/ 0 h 924402"/>
                  <a:gd name="connsiteX269" fmla="*/ 2292052 w 4603109"/>
                  <a:gd name="connsiteY269" fmla="*/ 0 h 924402"/>
                  <a:gd name="connsiteX270" fmla="*/ 2299271 w 4603109"/>
                  <a:gd name="connsiteY270" fmla="*/ 0 h 924402"/>
                  <a:gd name="connsiteX271" fmla="*/ 2308721 w 4603109"/>
                  <a:gd name="connsiteY271" fmla="*/ 0 h 924402"/>
                  <a:gd name="connsiteX272" fmla="*/ 2309927 w 4603109"/>
                  <a:gd name="connsiteY272" fmla="*/ 0 h 924402"/>
                  <a:gd name="connsiteX273" fmla="*/ 2316435 w 4603109"/>
                  <a:gd name="connsiteY273" fmla="*/ 0 h 924402"/>
                  <a:gd name="connsiteX274" fmla="*/ 2316703 w 4603109"/>
                  <a:gd name="connsiteY274" fmla="*/ 0 h 924402"/>
                  <a:gd name="connsiteX275" fmla="*/ 2319466 w 4603109"/>
                  <a:gd name="connsiteY275" fmla="*/ 0 h 924402"/>
                  <a:gd name="connsiteX276" fmla="*/ 2322840 w 4603109"/>
                  <a:gd name="connsiteY276" fmla="*/ 0 h 924402"/>
                  <a:gd name="connsiteX277" fmla="*/ 2329528 w 4603109"/>
                  <a:gd name="connsiteY277" fmla="*/ 0 h 924402"/>
                  <a:gd name="connsiteX278" fmla="*/ 2330869 w 4603109"/>
                  <a:gd name="connsiteY278" fmla="*/ 0 h 924402"/>
                  <a:gd name="connsiteX279" fmla="*/ 2332328 w 4603109"/>
                  <a:gd name="connsiteY279" fmla="*/ 0 h 924402"/>
                  <a:gd name="connsiteX280" fmla="*/ 2332360 w 4603109"/>
                  <a:gd name="connsiteY280" fmla="*/ 0 h 924402"/>
                  <a:gd name="connsiteX281" fmla="*/ 2335803 w 4603109"/>
                  <a:gd name="connsiteY281" fmla="*/ 0 h 924402"/>
                  <a:gd name="connsiteX282" fmla="*/ 2343312 w 4603109"/>
                  <a:gd name="connsiteY282" fmla="*/ 0 h 924402"/>
                  <a:gd name="connsiteX283" fmla="*/ 2344804 w 4603109"/>
                  <a:gd name="connsiteY283" fmla="*/ 0 h 924402"/>
                  <a:gd name="connsiteX284" fmla="*/ 2346768 w 4603109"/>
                  <a:gd name="connsiteY284" fmla="*/ 0 h 924402"/>
                  <a:gd name="connsiteX285" fmla="*/ 2347827 w 4603109"/>
                  <a:gd name="connsiteY285" fmla="*/ 0 h 924402"/>
                  <a:gd name="connsiteX286" fmla="*/ 2352274 w 4603109"/>
                  <a:gd name="connsiteY286" fmla="*/ 0 h 924402"/>
                  <a:gd name="connsiteX287" fmla="*/ 2359443 w 4603109"/>
                  <a:gd name="connsiteY287" fmla="*/ 0 h 924402"/>
                  <a:gd name="connsiteX288" fmla="*/ 2359865 w 4603109"/>
                  <a:gd name="connsiteY288" fmla="*/ 0 h 924402"/>
                  <a:gd name="connsiteX289" fmla="*/ 2359989 w 4603109"/>
                  <a:gd name="connsiteY289" fmla="*/ 0 h 924402"/>
                  <a:gd name="connsiteX290" fmla="*/ 2360887 w 4603109"/>
                  <a:gd name="connsiteY290" fmla="*/ 0 h 924402"/>
                  <a:gd name="connsiteX291" fmla="*/ 2360934 w 4603109"/>
                  <a:gd name="connsiteY291" fmla="*/ 0 h 924402"/>
                  <a:gd name="connsiteX292" fmla="*/ 2371886 w 4603109"/>
                  <a:gd name="connsiteY292" fmla="*/ 0 h 924402"/>
                  <a:gd name="connsiteX293" fmla="*/ 2373377 w 4603109"/>
                  <a:gd name="connsiteY293" fmla="*/ 0 h 924402"/>
                  <a:gd name="connsiteX294" fmla="*/ 2377892 w 4603109"/>
                  <a:gd name="connsiteY294" fmla="*/ 0 h 924402"/>
                  <a:gd name="connsiteX295" fmla="*/ 2382339 w 4603109"/>
                  <a:gd name="connsiteY295" fmla="*/ 0 h 924402"/>
                  <a:gd name="connsiteX296" fmla="*/ 2390054 w 4603109"/>
                  <a:gd name="connsiteY296" fmla="*/ 0 h 924402"/>
                  <a:gd name="connsiteX297" fmla="*/ 2419821 w 4603109"/>
                  <a:gd name="connsiteY297" fmla="*/ 0 h 924402"/>
                  <a:gd name="connsiteX298" fmla="*/ 2427040 w 4603109"/>
                  <a:gd name="connsiteY298" fmla="*/ 0 h 924402"/>
                  <a:gd name="connsiteX299" fmla="*/ 2436490 w 4603109"/>
                  <a:gd name="connsiteY299" fmla="*/ 0 h 924402"/>
                  <a:gd name="connsiteX300" fmla="*/ 2444472 w 4603109"/>
                  <a:gd name="connsiteY300" fmla="*/ 0 h 924402"/>
                  <a:gd name="connsiteX301" fmla="*/ 2448678 w 4603109"/>
                  <a:gd name="connsiteY301" fmla="*/ 0 h 924402"/>
                  <a:gd name="connsiteX302" fmla="*/ 2450171 w 4603109"/>
                  <a:gd name="connsiteY302" fmla="*/ 0 h 924402"/>
                  <a:gd name="connsiteX303" fmla="*/ 2450609 w 4603109"/>
                  <a:gd name="connsiteY303" fmla="*/ 0 h 924402"/>
                  <a:gd name="connsiteX304" fmla="*/ 2463572 w 4603109"/>
                  <a:gd name="connsiteY304" fmla="*/ 0 h 924402"/>
                  <a:gd name="connsiteX305" fmla="*/ 2471081 w 4603109"/>
                  <a:gd name="connsiteY305" fmla="*/ 0 h 924402"/>
                  <a:gd name="connsiteX306" fmla="*/ 2472573 w 4603109"/>
                  <a:gd name="connsiteY306" fmla="*/ 0 h 924402"/>
                  <a:gd name="connsiteX307" fmla="*/ 2474537 w 4603109"/>
                  <a:gd name="connsiteY307" fmla="*/ 0 h 924402"/>
                  <a:gd name="connsiteX308" fmla="*/ 2475596 w 4603109"/>
                  <a:gd name="connsiteY308" fmla="*/ 0 h 924402"/>
                  <a:gd name="connsiteX309" fmla="*/ 2477252 w 4603109"/>
                  <a:gd name="connsiteY309" fmla="*/ 0 h 924402"/>
                  <a:gd name="connsiteX310" fmla="*/ 2478712 w 4603109"/>
                  <a:gd name="connsiteY310" fmla="*/ 0 h 924402"/>
                  <a:gd name="connsiteX311" fmla="*/ 2478743 w 4603109"/>
                  <a:gd name="connsiteY311" fmla="*/ 0 h 924402"/>
                  <a:gd name="connsiteX312" fmla="*/ 2480043 w 4603109"/>
                  <a:gd name="connsiteY312" fmla="*/ 0 h 924402"/>
                  <a:gd name="connsiteX313" fmla="*/ 2499655 w 4603109"/>
                  <a:gd name="connsiteY313" fmla="*/ 0 h 924402"/>
                  <a:gd name="connsiteX314" fmla="*/ 2501146 w 4603109"/>
                  <a:gd name="connsiteY314" fmla="*/ 0 h 924402"/>
                  <a:gd name="connsiteX315" fmla="*/ 2505661 w 4603109"/>
                  <a:gd name="connsiteY315" fmla="*/ 0 h 924402"/>
                  <a:gd name="connsiteX316" fmla="*/ 2508776 w 4603109"/>
                  <a:gd name="connsiteY316" fmla="*/ 0 h 924402"/>
                  <a:gd name="connsiteX317" fmla="*/ 2510108 w 4603109"/>
                  <a:gd name="connsiteY317" fmla="*/ 0 h 924402"/>
                  <a:gd name="connsiteX318" fmla="*/ 2524178 w 4603109"/>
                  <a:gd name="connsiteY318" fmla="*/ 0 h 924402"/>
                  <a:gd name="connsiteX319" fmla="*/ 2525248 w 4603109"/>
                  <a:gd name="connsiteY319" fmla="*/ 0 h 924402"/>
                  <a:gd name="connsiteX320" fmla="*/ 2525669 w 4603109"/>
                  <a:gd name="connsiteY320" fmla="*/ 0 h 924402"/>
                  <a:gd name="connsiteX321" fmla="*/ 2552329 w 4603109"/>
                  <a:gd name="connsiteY321" fmla="*/ 0 h 924402"/>
                  <a:gd name="connsiteX322" fmla="*/ 2552751 w 4603109"/>
                  <a:gd name="connsiteY322" fmla="*/ 0 h 924402"/>
                  <a:gd name="connsiteX323" fmla="*/ 2554242 w 4603109"/>
                  <a:gd name="connsiteY323" fmla="*/ 0 h 924402"/>
                  <a:gd name="connsiteX324" fmla="*/ 2574787 w 4603109"/>
                  <a:gd name="connsiteY324" fmla="*/ 0 h 924402"/>
                  <a:gd name="connsiteX325" fmla="*/ 2576279 w 4603109"/>
                  <a:gd name="connsiteY325" fmla="*/ 0 h 924402"/>
                  <a:gd name="connsiteX326" fmla="*/ 2576447 w 4603109"/>
                  <a:gd name="connsiteY326" fmla="*/ 0 h 924402"/>
                  <a:gd name="connsiteX327" fmla="*/ 2577940 w 4603109"/>
                  <a:gd name="connsiteY327" fmla="*/ 0 h 924402"/>
                  <a:gd name="connsiteX328" fmla="*/ 2603360 w 4603109"/>
                  <a:gd name="connsiteY328" fmla="*/ 0 h 924402"/>
                  <a:gd name="connsiteX329" fmla="*/ 2604852 w 4603109"/>
                  <a:gd name="connsiteY329" fmla="*/ 0 h 924402"/>
                  <a:gd name="connsiteX330" fmla="*/ 2605021 w 4603109"/>
                  <a:gd name="connsiteY330" fmla="*/ 0 h 924402"/>
                  <a:gd name="connsiteX331" fmla="*/ 2605484 w 4603109"/>
                  <a:gd name="connsiteY331" fmla="*/ 0 h 924402"/>
                  <a:gd name="connsiteX332" fmla="*/ 2606481 w 4603109"/>
                  <a:gd name="connsiteY332" fmla="*/ 0 h 924402"/>
                  <a:gd name="connsiteX333" fmla="*/ 2606512 w 4603109"/>
                  <a:gd name="connsiteY333" fmla="*/ 0 h 924402"/>
                  <a:gd name="connsiteX334" fmla="*/ 2606976 w 4603109"/>
                  <a:gd name="connsiteY334" fmla="*/ 0 h 924402"/>
                  <a:gd name="connsiteX335" fmla="*/ 2618923 w 4603109"/>
                  <a:gd name="connsiteY335" fmla="*/ 0 h 924402"/>
                  <a:gd name="connsiteX336" fmla="*/ 2621248 w 4603109"/>
                  <a:gd name="connsiteY336" fmla="*/ 0 h 924402"/>
                  <a:gd name="connsiteX337" fmla="*/ 2622740 w 4603109"/>
                  <a:gd name="connsiteY337" fmla="*/ 0 h 924402"/>
                  <a:gd name="connsiteX338" fmla="*/ 2627885 w 4603109"/>
                  <a:gd name="connsiteY338" fmla="*/ 0 h 924402"/>
                  <a:gd name="connsiteX339" fmla="*/ 2629377 w 4603109"/>
                  <a:gd name="connsiteY339" fmla="*/ 0 h 924402"/>
                  <a:gd name="connsiteX340" fmla="*/ 2634058 w 4603109"/>
                  <a:gd name="connsiteY340" fmla="*/ 0 h 924402"/>
                  <a:gd name="connsiteX341" fmla="*/ 2635549 w 4603109"/>
                  <a:gd name="connsiteY341" fmla="*/ 0 h 924402"/>
                  <a:gd name="connsiteX342" fmla="*/ 2636545 w 4603109"/>
                  <a:gd name="connsiteY342" fmla="*/ 0 h 924402"/>
                  <a:gd name="connsiteX343" fmla="*/ 2648987 w 4603109"/>
                  <a:gd name="connsiteY343" fmla="*/ 0 h 924402"/>
                  <a:gd name="connsiteX344" fmla="*/ 2649821 w 4603109"/>
                  <a:gd name="connsiteY344" fmla="*/ 0 h 924402"/>
                  <a:gd name="connsiteX345" fmla="*/ 2651313 w 4603109"/>
                  <a:gd name="connsiteY345" fmla="*/ 0 h 924402"/>
                  <a:gd name="connsiteX346" fmla="*/ 2651947 w 4603109"/>
                  <a:gd name="connsiteY346" fmla="*/ 0 h 924402"/>
                  <a:gd name="connsiteX347" fmla="*/ 2653017 w 4603109"/>
                  <a:gd name="connsiteY347" fmla="*/ 0 h 924402"/>
                  <a:gd name="connsiteX348" fmla="*/ 2653438 w 4603109"/>
                  <a:gd name="connsiteY348" fmla="*/ 0 h 924402"/>
                  <a:gd name="connsiteX349" fmla="*/ 2656459 w 4603109"/>
                  <a:gd name="connsiteY349" fmla="*/ 0 h 924402"/>
                  <a:gd name="connsiteX350" fmla="*/ 2657950 w 4603109"/>
                  <a:gd name="connsiteY350" fmla="*/ 0 h 924402"/>
                  <a:gd name="connsiteX351" fmla="*/ 2665460 w 4603109"/>
                  <a:gd name="connsiteY351" fmla="*/ 0 h 924402"/>
                  <a:gd name="connsiteX352" fmla="*/ 2680098 w 4603109"/>
                  <a:gd name="connsiteY352" fmla="*/ 0 h 924402"/>
                  <a:gd name="connsiteX353" fmla="*/ 2680520 w 4603109"/>
                  <a:gd name="connsiteY353" fmla="*/ 0 h 924402"/>
                  <a:gd name="connsiteX354" fmla="*/ 2682011 w 4603109"/>
                  <a:gd name="connsiteY354" fmla="*/ 0 h 924402"/>
                  <a:gd name="connsiteX355" fmla="*/ 2692542 w 4603109"/>
                  <a:gd name="connsiteY355" fmla="*/ 0 h 924402"/>
                  <a:gd name="connsiteX356" fmla="*/ 2702556 w 4603109"/>
                  <a:gd name="connsiteY356" fmla="*/ 0 h 924402"/>
                  <a:gd name="connsiteX357" fmla="*/ 2704048 w 4603109"/>
                  <a:gd name="connsiteY357" fmla="*/ 0 h 924402"/>
                  <a:gd name="connsiteX358" fmla="*/ 2724289 w 4603109"/>
                  <a:gd name="connsiteY358" fmla="*/ 0 h 924402"/>
                  <a:gd name="connsiteX359" fmla="*/ 2731129 w 4603109"/>
                  <a:gd name="connsiteY359" fmla="*/ 0 h 924402"/>
                  <a:gd name="connsiteX360" fmla="*/ 2732621 w 4603109"/>
                  <a:gd name="connsiteY360" fmla="*/ 0 h 924402"/>
                  <a:gd name="connsiteX361" fmla="*/ 2733253 w 4603109"/>
                  <a:gd name="connsiteY361" fmla="*/ 0 h 924402"/>
                  <a:gd name="connsiteX362" fmla="*/ 2734745 w 4603109"/>
                  <a:gd name="connsiteY362" fmla="*/ 0 h 924402"/>
                  <a:gd name="connsiteX363" fmla="*/ 2746692 w 4603109"/>
                  <a:gd name="connsiteY363" fmla="*/ 0 h 924402"/>
                  <a:gd name="connsiteX364" fmla="*/ 2749017 w 4603109"/>
                  <a:gd name="connsiteY364" fmla="*/ 0 h 924402"/>
                  <a:gd name="connsiteX365" fmla="*/ 2750509 w 4603109"/>
                  <a:gd name="connsiteY365" fmla="*/ 0 h 924402"/>
                  <a:gd name="connsiteX366" fmla="*/ 2754354 w 4603109"/>
                  <a:gd name="connsiteY366" fmla="*/ 0 h 924402"/>
                  <a:gd name="connsiteX367" fmla="*/ 2755654 w 4603109"/>
                  <a:gd name="connsiteY367" fmla="*/ 0 h 924402"/>
                  <a:gd name="connsiteX368" fmla="*/ 2757146 w 4603109"/>
                  <a:gd name="connsiteY368" fmla="*/ 0 h 924402"/>
                  <a:gd name="connsiteX369" fmla="*/ 2761827 w 4603109"/>
                  <a:gd name="connsiteY369" fmla="*/ 0 h 924402"/>
                  <a:gd name="connsiteX370" fmla="*/ 2763318 w 4603109"/>
                  <a:gd name="connsiteY370" fmla="*/ 0 h 924402"/>
                  <a:gd name="connsiteX371" fmla="*/ 2776756 w 4603109"/>
                  <a:gd name="connsiteY371" fmla="*/ 0 h 924402"/>
                  <a:gd name="connsiteX372" fmla="*/ 2777590 w 4603109"/>
                  <a:gd name="connsiteY372" fmla="*/ 0 h 924402"/>
                  <a:gd name="connsiteX373" fmla="*/ 2779082 w 4603109"/>
                  <a:gd name="connsiteY373" fmla="*/ 0 h 924402"/>
                  <a:gd name="connsiteX374" fmla="*/ 2783442 w 4603109"/>
                  <a:gd name="connsiteY374" fmla="*/ 0 h 924402"/>
                  <a:gd name="connsiteX375" fmla="*/ 2784228 w 4603109"/>
                  <a:gd name="connsiteY375" fmla="*/ 0 h 924402"/>
                  <a:gd name="connsiteX376" fmla="*/ 2785719 w 4603109"/>
                  <a:gd name="connsiteY376" fmla="*/ 0 h 924402"/>
                  <a:gd name="connsiteX377" fmla="*/ 2786473 w 4603109"/>
                  <a:gd name="connsiteY377" fmla="*/ 0 h 924402"/>
                  <a:gd name="connsiteX378" fmla="*/ 2793229 w 4603109"/>
                  <a:gd name="connsiteY378" fmla="*/ 0 h 924402"/>
                  <a:gd name="connsiteX379" fmla="*/ 2799367 w 4603109"/>
                  <a:gd name="connsiteY379" fmla="*/ 0 h 924402"/>
                  <a:gd name="connsiteX380" fmla="*/ 2813506 w 4603109"/>
                  <a:gd name="connsiteY380" fmla="*/ 0 h 924402"/>
                  <a:gd name="connsiteX381" fmla="*/ 2820311 w 4603109"/>
                  <a:gd name="connsiteY381" fmla="*/ 0 h 924402"/>
                  <a:gd name="connsiteX382" fmla="*/ 2827893 w 4603109"/>
                  <a:gd name="connsiteY382" fmla="*/ 0 h 924402"/>
                  <a:gd name="connsiteX383" fmla="*/ 2827940 w 4603109"/>
                  <a:gd name="connsiteY383" fmla="*/ 0 h 924402"/>
                  <a:gd name="connsiteX384" fmla="*/ 2829431 w 4603109"/>
                  <a:gd name="connsiteY384" fmla="*/ 0 h 924402"/>
                  <a:gd name="connsiteX385" fmla="*/ 2829978 w 4603109"/>
                  <a:gd name="connsiteY385" fmla="*/ 0 h 924402"/>
                  <a:gd name="connsiteX386" fmla="*/ 2852058 w 4603109"/>
                  <a:gd name="connsiteY386" fmla="*/ 0 h 924402"/>
                  <a:gd name="connsiteX387" fmla="*/ 2857060 w 4603109"/>
                  <a:gd name="connsiteY387" fmla="*/ 0 h 924402"/>
                  <a:gd name="connsiteX388" fmla="*/ 2857958 w 4603109"/>
                  <a:gd name="connsiteY388" fmla="*/ 0 h 924402"/>
                  <a:gd name="connsiteX389" fmla="*/ 2871601 w 4603109"/>
                  <a:gd name="connsiteY389" fmla="*/ 0 h 924402"/>
                  <a:gd name="connsiteX390" fmla="*/ 2882123 w 4603109"/>
                  <a:gd name="connsiteY390" fmla="*/ 0 h 924402"/>
                  <a:gd name="connsiteX391" fmla="*/ 2894046 w 4603109"/>
                  <a:gd name="connsiteY391" fmla="*/ 0 h 924402"/>
                  <a:gd name="connsiteX392" fmla="*/ 2903496 w 4603109"/>
                  <a:gd name="connsiteY392" fmla="*/ 0 h 924402"/>
                  <a:gd name="connsiteX393" fmla="*/ 2911211 w 4603109"/>
                  <a:gd name="connsiteY393" fmla="*/ 0 h 924402"/>
                  <a:gd name="connsiteX394" fmla="*/ 2914242 w 4603109"/>
                  <a:gd name="connsiteY394" fmla="*/ 0 h 924402"/>
                  <a:gd name="connsiteX395" fmla="*/ 2914461 w 4603109"/>
                  <a:gd name="connsiteY395" fmla="*/ 0 h 924402"/>
                  <a:gd name="connsiteX396" fmla="*/ 2924111 w 4603109"/>
                  <a:gd name="connsiteY396" fmla="*/ 0 h 924402"/>
                  <a:gd name="connsiteX397" fmla="*/ 2927136 w 4603109"/>
                  <a:gd name="connsiteY397" fmla="*/ 0 h 924402"/>
                  <a:gd name="connsiteX398" fmla="*/ 2933561 w 4603109"/>
                  <a:gd name="connsiteY398" fmla="*/ 0 h 924402"/>
                  <a:gd name="connsiteX399" fmla="*/ 2939580 w 4603109"/>
                  <a:gd name="connsiteY399" fmla="*/ 0 h 924402"/>
                  <a:gd name="connsiteX400" fmla="*/ 2941275 w 4603109"/>
                  <a:gd name="connsiteY400" fmla="*/ 0 h 924402"/>
                  <a:gd name="connsiteX401" fmla="*/ 2941543 w 4603109"/>
                  <a:gd name="connsiteY401" fmla="*/ 0 h 924402"/>
                  <a:gd name="connsiteX402" fmla="*/ 2945586 w 4603109"/>
                  <a:gd name="connsiteY402" fmla="*/ 0 h 924402"/>
                  <a:gd name="connsiteX403" fmla="*/ 2950032 w 4603109"/>
                  <a:gd name="connsiteY403" fmla="*/ 0 h 924402"/>
                  <a:gd name="connsiteX404" fmla="*/ 2955662 w 4603109"/>
                  <a:gd name="connsiteY404" fmla="*/ 0 h 924402"/>
                  <a:gd name="connsiteX405" fmla="*/ 2955709 w 4603109"/>
                  <a:gd name="connsiteY405" fmla="*/ 0 h 924402"/>
                  <a:gd name="connsiteX406" fmla="*/ 2957200 w 4603109"/>
                  <a:gd name="connsiteY406" fmla="*/ 0 h 924402"/>
                  <a:gd name="connsiteX407" fmla="*/ 2957747 w 4603109"/>
                  <a:gd name="connsiteY407" fmla="*/ 0 h 924402"/>
                  <a:gd name="connsiteX408" fmla="*/ 2968152 w 4603109"/>
                  <a:gd name="connsiteY408" fmla="*/ 0 h 924402"/>
                  <a:gd name="connsiteX409" fmla="*/ 2969644 w 4603109"/>
                  <a:gd name="connsiteY409" fmla="*/ 0 h 924402"/>
                  <a:gd name="connsiteX410" fmla="*/ 2972667 w 4603109"/>
                  <a:gd name="connsiteY410" fmla="*/ 0 h 924402"/>
                  <a:gd name="connsiteX411" fmla="*/ 2977114 w 4603109"/>
                  <a:gd name="connsiteY411" fmla="*/ 0 h 924402"/>
                  <a:gd name="connsiteX412" fmla="*/ 2984829 w 4603109"/>
                  <a:gd name="connsiteY412" fmla="*/ 0 h 924402"/>
                  <a:gd name="connsiteX413" fmla="*/ 2985727 w 4603109"/>
                  <a:gd name="connsiteY413" fmla="*/ 0 h 924402"/>
                  <a:gd name="connsiteX414" fmla="*/ 2999370 w 4603109"/>
                  <a:gd name="connsiteY414" fmla="*/ 0 h 924402"/>
                  <a:gd name="connsiteX415" fmla="*/ 3021815 w 4603109"/>
                  <a:gd name="connsiteY415" fmla="*/ 0 h 924402"/>
                  <a:gd name="connsiteX416" fmla="*/ 3031265 w 4603109"/>
                  <a:gd name="connsiteY416" fmla="*/ 0 h 924402"/>
                  <a:gd name="connsiteX417" fmla="*/ 3042230 w 4603109"/>
                  <a:gd name="connsiteY417" fmla="*/ 0 h 924402"/>
                  <a:gd name="connsiteX418" fmla="*/ 3044946 w 4603109"/>
                  <a:gd name="connsiteY418" fmla="*/ 0 h 924402"/>
                  <a:gd name="connsiteX419" fmla="*/ 3051880 w 4603109"/>
                  <a:gd name="connsiteY419" fmla="*/ 0 h 924402"/>
                  <a:gd name="connsiteX420" fmla="*/ 3061330 w 4603109"/>
                  <a:gd name="connsiteY420" fmla="*/ 0 h 924402"/>
                  <a:gd name="connsiteX421" fmla="*/ 3067349 w 4603109"/>
                  <a:gd name="connsiteY421" fmla="*/ 0 h 924402"/>
                  <a:gd name="connsiteX422" fmla="*/ 3069312 w 4603109"/>
                  <a:gd name="connsiteY422" fmla="*/ 0 h 924402"/>
                  <a:gd name="connsiteX423" fmla="*/ 3073355 w 4603109"/>
                  <a:gd name="connsiteY423" fmla="*/ 0 h 924402"/>
                  <a:gd name="connsiteX424" fmla="*/ 3073518 w 4603109"/>
                  <a:gd name="connsiteY424" fmla="*/ 0 h 924402"/>
                  <a:gd name="connsiteX425" fmla="*/ 3075011 w 4603109"/>
                  <a:gd name="connsiteY425" fmla="*/ 0 h 924402"/>
                  <a:gd name="connsiteX426" fmla="*/ 3077801 w 4603109"/>
                  <a:gd name="connsiteY426" fmla="*/ 0 h 924402"/>
                  <a:gd name="connsiteX427" fmla="*/ 3095921 w 4603109"/>
                  <a:gd name="connsiteY427" fmla="*/ 0 h 924402"/>
                  <a:gd name="connsiteX428" fmla="*/ 3097413 w 4603109"/>
                  <a:gd name="connsiteY428" fmla="*/ 0 h 924402"/>
                  <a:gd name="connsiteX429" fmla="*/ 3100436 w 4603109"/>
                  <a:gd name="connsiteY429" fmla="*/ 0 h 924402"/>
                  <a:gd name="connsiteX430" fmla="*/ 3103552 w 4603109"/>
                  <a:gd name="connsiteY430" fmla="*/ 0 h 924402"/>
                  <a:gd name="connsiteX431" fmla="*/ 3104883 w 4603109"/>
                  <a:gd name="connsiteY431" fmla="*/ 0 h 924402"/>
                  <a:gd name="connsiteX432" fmla="*/ 3120023 w 4603109"/>
                  <a:gd name="connsiteY432" fmla="*/ 0 h 924402"/>
                  <a:gd name="connsiteX433" fmla="*/ 3120445 w 4603109"/>
                  <a:gd name="connsiteY433" fmla="*/ 0 h 924402"/>
                  <a:gd name="connsiteX434" fmla="*/ 3149018 w 4603109"/>
                  <a:gd name="connsiteY434" fmla="*/ 0 h 924402"/>
                  <a:gd name="connsiteX435" fmla="*/ 3150088 w 4603109"/>
                  <a:gd name="connsiteY435" fmla="*/ 0 h 924402"/>
                  <a:gd name="connsiteX436" fmla="*/ 3150509 w 4603109"/>
                  <a:gd name="connsiteY436" fmla="*/ 0 h 924402"/>
                  <a:gd name="connsiteX437" fmla="*/ 3171054 w 4603109"/>
                  <a:gd name="connsiteY437" fmla="*/ 0 h 924402"/>
                  <a:gd name="connsiteX438" fmla="*/ 3172715 w 4603109"/>
                  <a:gd name="connsiteY438" fmla="*/ 0 h 924402"/>
                  <a:gd name="connsiteX439" fmla="*/ 3199627 w 4603109"/>
                  <a:gd name="connsiteY439" fmla="*/ 0 h 924402"/>
                  <a:gd name="connsiteX440" fmla="*/ 3201119 w 4603109"/>
                  <a:gd name="connsiteY440" fmla="*/ 0 h 924402"/>
                  <a:gd name="connsiteX441" fmla="*/ 3201287 w 4603109"/>
                  <a:gd name="connsiteY441" fmla="*/ 0 h 924402"/>
                  <a:gd name="connsiteX442" fmla="*/ 3201751 w 4603109"/>
                  <a:gd name="connsiteY442" fmla="*/ 0 h 924402"/>
                  <a:gd name="connsiteX443" fmla="*/ 3202780 w 4603109"/>
                  <a:gd name="connsiteY443" fmla="*/ 0 h 924402"/>
                  <a:gd name="connsiteX444" fmla="*/ 3217515 w 4603109"/>
                  <a:gd name="connsiteY444" fmla="*/ 0 h 924402"/>
                  <a:gd name="connsiteX445" fmla="*/ 3224152 w 4603109"/>
                  <a:gd name="connsiteY445" fmla="*/ 0 h 924402"/>
                  <a:gd name="connsiteX446" fmla="*/ 3230324 w 4603109"/>
                  <a:gd name="connsiteY446" fmla="*/ 0 h 924402"/>
                  <a:gd name="connsiteX447" fmla="*/ 3231321 w 4603109"/>
                  <a:gd name="connsiteY447" fmla="*/ 0 h 924402"/>
                  <a:gd name="connsiteX448" fmla="*/ 3231816 w 4603109"/>
                  <a:gd name="connsiteY448" fmla="*/ 0 h 924402"/>
                  <a:gd name="connsiteX449" fmla="*/ 3243763 w 4603109"/>
                  <a:gd name="connsiteY449" fmla="*/ 0 h 924402"/>
                  <a:gd name="connsiteX450" fmla="*/ 3246088 w 4603109"/>
                  <a:gd name="connsiteY450" fmla="*/ 0 h 924402"/>
                  <a:gd name="connsiteX451" fmla="*/ 3247580 w 4603109"/>
                  <a:gd name="connsiteY451" fmla="*/ 0 h 924402"/>
                  <a:gd name="connsiteX452" fmla="*/ 3247792 w 4603109"/>
                  <a:gd name="connsiteY452" fmla="*/ 0 h 924402"/>
                  <a:gd name="connsiteX453" fmla="*/ 3248214 w 4603109"/>
                  <a:gd name="connsiteY453" fmla="*/ 0 h 924402"/>
                  <a:gd name="connsiteX454" fmla="*/ 3252725 w 4603109"/>
                  <a:gd name="connsiteY454" fmla="*/ 0 h 924402"/>
                  <a:gd name="connsiteX455" fmla="*/ 3254217 w 4603109"/>
                  <a:gd name="connsiteY455" fmla="*/ 0 h 924402"/>
                  <a:gd name="connsiteX456" fmla="*/ 3260235 w 4603109"/>
                  <a:gd name="connsiteY456" fmla="*/ 0 h 924402"/>
                  <a:gd name="connsiteX457" fmla="*/ 3276787 w 4603109"/>
                  <a:gd name="connsiteY457" fmla="*/ 0 h 924402"/>
                  <a:gd name="connsiteX458" fmla="*/ 3277857 w 4603109"/>
                  <a:gd name="connsiteY458" fmla="*/ 0 h 924402"/>
                  <a:gd name="connsiteX459" fmla="*/ 3278278 w 4603109"/>
                  <a:gd name="connsiteY459" fmla="*/ 0 h 924402"/>
                  <a:gd name="connsiteX460" fmla="*/ 3290300 w 4603109"/>
                  <a:gd name="connsiteY460" fmla="*/ 0 h 924402"/>
                  <a:gd name="connsiteX461" fmla="*/ 3298823 w 4603109"/>
                  <a:gd name="connsiteY461" fmla="*/ 0 h 924402"/>
                  <a:gd name="connsiteX462" fmla="*/ 3327396 w 4603109"/>
                  <a:gd name="connsiteY462" fmla="*/ 0 h 924402"/>
                  <a:gd name="connsiteX463" fmla="*/ 3328888 w 4603109"/>
                  <a:gd name="connsiteY463" fmla="*/ 0 h 924402"/>
                  <a:gd name="connsiteX464" fmla="*/ 3329520 w 4603109"/>
                  <a:gd name="connsiteY464" fmla="*/ 0 h 924402"/>
                  <a:gd name="connsiteX465" fmla="*/ 3345284 w 4603109"/>
                  <a:gd name="connsiteY465" fmla="*/ 0 h 924402"/>
                  <a:gd name="connsiteX466" fmla="*/ 3349129 w 4603109"/>
                  <a:gd name="connsiteY466" fmla="*/ 0 h 924402"/>
                  <a:gd name="connsiteX467" fmla="*/ 3351921 w 4603109"/>
                  <a:gd name="connsiteY467" fmla="*/ 0 h 924402"/>
                  <a:gd name="connsiteX468" fmla="*/ 3358093 w 4603109"/>
                  <a:gd name="connsiteY468" fmla="*/ 0 h 924402"/>
                  <a:gd name="connsiteX469" fmla="*/ 3359585 w 4603109"/>
                  <a:gd name="connsiteY469" fmla="*/ 0 h 924402"/>
                  <a:gd name="connsiteX470" fmla="*/ 3371532 w 4603109"/>
                  <a:gd name="connsiteY470" fmla="*/ 0 h 924402"/>
                  <a:gd name="connsiteX471" fmla="*/ 3373857 w 4603109"/>
                  <a:gd name="connsiteY471" fmla="*/ 0 h 924402"/>
                  <a:gd name="connsiteX472" fmla="*/ 3375349 w 4603109"/>
                  <a:gd name="connsiteY472" fmla="*/ 0 h 924402"/>
                  <a:gd name="connsiteX473" fmla="*/ 3380494 w 4603109"/>
                  <a:gd name="connsiteY473" fmla="*/ 0 h 924402"/>
                  <a:gd name="connsiteX474" fmla="*/ 3381986 w 4603109"/>
                  <a:gd name="connsiteY474" fmla="*/ 0 h 924402"/>
                  <a:gd name="connsiteX475" fmla="*/ 3388004 w 4603109"/>
                  <a:gd name="connsiteY475" fmla="*/ 0 h 924402"/>
                  <a:gd name="connsiteX476" fmla="*/ 3408282 w 4603109"/>
                  <a:gd name="connsiteY476" fmla="*/ 0 h 924402"/>
                  <a:gd name="connsiteX477" fmla="*/ 3418069 w 4603109"/>
                  <a:gd name="connsiteY477" fmla="*/ 0 h 924402"/>
                  <a:gd name="connsiteX478" fmla="*/ 3424207 w 4603109"/>
                  <a:gd name="connsiteY478" fmla="*/ 0 h 924402"/>
                  <a:gd name="connsiteX479" fmla="*/ 3424753 w 4603109"/>
                  <a:gd name="connsiteY479" fmla="*/ 0 h 924402"/>
                  <a:gd name="connsiteX480" fmla="*/ 3452733 w 4603109"/>
                  <a:gd name="connsiteY480" fmla="*/ 0 h 924402"/>
                  <a:gd name="connsiteX481" fmla="*/ 3454818 w 4603109"/>
                  <a:gd name="connsiteY481" fmla="*/ 0 h 924402"/>
                  <a:gd name="connsiteX482" fmla="*/ 3476898 w 4603109"/>
                  <a:gd name="connsiteY482" fmla="*/ 0 h 924402"/>
                  <a:gd name="connsiteX483" fmla="*/ 3496441 w 4603109"/>
                  <a:gd name="connsiteY483" fmla="*/ 0 h 924402"/>
                  <a:gd name="connsiteX484" fmla="*/ 3509236 w 4603109"/>
                  <a:gd name="connsiteY484" fmla="*/ 0 h 924402"/>
                  <a:gd name="connsiteX485" fmla="*/ 3518886 w 4603109"/>
                  <a:gd name="connsiteY485" fmla="*/ 0 h 924402"/>
                  <a:gd name="connsiteX486" fmla="*/ 3528336 w 4603109"/>
                  <a:gd name="connsiteY486" fmla="*/ 0 h 924402"/>
                  <a:gd name="connsiteX487" fmla="*/ 3536051 w 4603109"/>
                  <a:gd name="connsiteY487" fmla="*/ 0 h 924402"/>
                  <a:gd name="connsiteX488" fmla="*/ 3539301 w 4603109"/>
                  <a:gd name="connsiteY488" fmla="*/ 0 h 924402"/>
                  <a:gd name="connsiteX489" fmla="*/ 3540361 w 4603109"/>
                  <a:gd name="connsiteY489" fmla="*/ 0 h 924402"/>
                  <a:gd name="connsiteX490" fmla="*/ 3544807 w 4603109"/>
                  <a:gd name="connsiteY490" fmla="*/ 0 h 924402"/>
                  <a:gd name="connsiteX491" fmla="*/ 3551976 w 4603109"/>
                  <a:gd name="connsiteY491" fmla="*/ 0 h 924402"/>
                  <a:gd name="connsiteX492" fmla="*/ 3552522 w 4603109"/>
                  <a:gd name="connsiteY492" fmla="*/ 0 h 924402"/>
                  <a:gd name="connsiteX493" fmla="*/ 3564420 w 4603109"/>
                  <a:gd name="connsiteY493" fmla="*/ 0 h 924402"/>
                  <a:gd name="connsiteX494" fmla="*/ 3570426 w 4603109"/>
                  <a:gd name="connsiteY494" fmla="*/ 0 h 924402"/>
                  <a:gd name="connsiteX495" fmla="*/ 3574872 w 4603109"/>
                  <a:gd name="connsiteY495" fmla="*/ 0 h 924402"/>
                  <a:gd name="connsiteX496" fmla="*/ 3580502 w 4603109"/>
                  <a:gd name="connsiteY496" fmla="*/ 0 h 924402"/>
                  <a:gd name="connsiteX497" fmla="*/ 3582587 w 4603109"/>
                  <a:gd name="connsiteY497" fmla="*/ 0 h 924402"/>
                  <a:gd name="connsiteX498" fmla="*/ 3624210 w 4603109"/>
                  <a:gd name="connsiteY498" fmla="*/ 0 h 924402"/>
                  <a:gd name="connsiteX499" fmla="*/ 3637005 w 4603109"/>
                  <a:gd name="connsiteY499" fmla="*/ 0 h 924402"/>
                  <a:gd name="connsiteX500" fmla="*/ 3646655 w 4603109"/>
                  <a:gd name="connsiteY500" fmla="*/ 0 h 924402"/>
                  <a:gd name="connsiteX501" fmla="*/ 3656105 w 4603109"/>
                  <a:gd name="connsiteY501" fmla="*/ 0 h 924402"/>
                  <a:gd name="connsiteX502" fmla="*/ 3667070 w 4603109"/>
                  <a:gd name="connsiteY502" fmla="*/ 0 h 924402"/>
                  <a:gd name="connsiteX503" fmla="*/ 3668130 w 4603109"/>
                  <a:gd name="connsiteY503" fmla="*/ 0 h 924402"/>
                  <a:gd name="connsiteX504" fmla="*/ 3669786 w 4603109"/>
                  <a:gd name="connsiteY504" fmla="*/ 0 h 924402"/>
                  <a:gd name="connsiteX505" fmla="*/ 3672576 w 4603109"/>
                  <a:gd name="connsiteY505" fmla="*/ 0 h 924402"/>
                  <a:gd name="connsiteX506" fmla="*/ 3692189 w 4603109"/>
                  <a:gd name="connsiteY506" fmla="*/ 0 h 924402"/>
                  <a:gd name="connsiteX507" fmla="*/ 3698195 w 4603109"/>
                  <a:gd name="connsiteY507" fmla="*/ 0 h 924402"/>
                  <a:gd name="connsiteX508" fmla="*/ 3702641 w 4603109"/>
                  <a:gd name="connsiteY508" fmla="*/ 0 h 924402"/>
                  <a:gd name="connsiteX509" fmla="*/ 3744863 w 4603109"/>
                  <a:gd name="connsiteY509" fmla="*/ 0 h 924402"/>
                  <a:gd name="connsiteX510" fmla="*/ 3745285 w 4603109"/>
                  <a:gd name="connsiteY510" fmla="*/ 0 h 924402"/>
                  <a:gd name="connsiteX511" fmla="*/ 3795894 w 4603109"/>
                  <a:gd name="connsiteY511" fmla="*/ 0 h 924402"/>
                  <a:gd name="connsiteX512" fmla="*/ 3797555 w 4603109"/>
                  <a:gd name="connsiteY512" fmla="*/ 0 h 924402"/>
                  <a:gd name="connsiteX513" fmla="*/ 3826591 w 4603109"/>
                  <a:gd name="connsiteY513" fmla="*/ 0 h 924402"/>
                  <a:gd name="connsiteX514" fmla="*/ 3842355 w 4603109"/>
                  <a:gd name="connsiteY514" fmla="*/ 0 h 924402"/>
                  <a:gd name="connsiteX515" fmla="*/ 3848992 w 4603109"/>
                  <a:gd name="connsiteY515" fmla="*/ 0 h 924402"/>
                  <a:gd name="connsiteX516" fmla="*/ 3872632 w 4603109"/>
                  <a:gd name="connsiteY516" fmla="*/ 0 h 924402"/>
                  <a:gd name="connsiteX517" fmla="*/ 3873054 w 4603109"/>
                  <a:gd name="connsiteY517" fmla="*/ 0 h 924402"/>
                  <a:gd name="connsiteX518" fmla="*/ 3885075 w 4603109"/>
                  <a:gd name="connsiteY518" fmla="*/ 0 h 924402"/>
                  <a:gd name="connsiteX519" fmla="*/ 3923663 w 4603109"/>
                  <a:gd name="connsiteY519" fmla="*/ 0 h 924402"/>
                  <a:gd name="connsiteX520" fmla="*/ 3954360 w 4603109"/>
                  <a:gd name="connsiteY520" fmla="*/ 0 h 924402"/>
                  <a:gd name="connsiteX521" fmla="*/ 3970124 w 4603109"/>
                  <a:gd name="connsiteY521" fmla="*/ 0 h 924402"/>
                  <a:gd name="connsiteX522" fmla="*/ 3976761 w 4603109"/>
                  <a:gd name="connsiteY522" fmla="*/ 0 h 924402"/>
                  <a:gd name="connsiteX523" fmla="*/ 4012844 w 4603109"/>
                  <a:gd name="connsiteY523" fmla="*/ 0 h 924402"/>
                  <a:gd name="connsiteX524" fmla="*/ 4049593 w 4603109"/>
                  <a:gd name="connsiteY524" fmla="*/ 0 h 924402"/>
                  <a:gd name="connsiteX525" fmla="*/ 4169647 w 4603109"/>
                  <a:gd name="connsiteY525" fmla="*/ 0 h 924402"/>
                  <a:gd name="connsiteX526" fmla="*/ 4177362 w 4603109"/>
                  <a:gd name="connsiteY526" fmla="*/ 0 h 924402"/>
                  <a:gd name="connsiteX527" fmla="*/ 4297416 w 4603109"/>
                  <a:gd name="connsiteY527" fmla="*/ 0 h 924402"/>
                  <a:gd name="connsiteX528" fmla="*/ 4379339 w 4603109"/>
                  <a:gd name="connsiteY528" fmla="*/ 47054 h 924402"/>
                  <a:gd name="connsiteX529" fmla="*/ 4591731 w 4603109"/>
                  <a:gd name="connsiteY529" fmla="*/ 415146 h 924402"/>
                  <a:gd name="connsiteX530" fmla="*/ 4591731 w 4603109"/>
                  <a:gd name="connsiteY530" fmla="*/ 509257 h 924402"/>
                  <a:gd name="connsiteX531" fmla="*/ 4379339 w 4603109"/>
                  <a:gd name="connsiteY531" fmla="*/ 877348 h 924402"/>
                  <a:gd name="connsiteX532" fmla="*/ 4297416 w 4603109"/>
                  <a:gd name="connsiteY532" fmla="*/ 924402 h 924402"/>
                  <a:gd name="connsiteX533" fmla="*/ 4169647 w 4603109"/>
                  <a:gd name="connsiteY533" fmla="*/ 924402 h 924402"/>
                  <a:gd name="connsiteX534" fmla="*/ 3976761 w 4603109"/>
                  <a:gd name="connsiteY534" fmla="*/ 924402 h 924402"/>
                  <a:gd name="connsiteX535" fmla="*/ 3872632 w 4603109"/>
                  <a:gd name="connsiteY535" fmla="*/ 924402 h 924402"/>
                  <a:gd name="connsiteX536" fmla="*/ 3848992 w 4603109"/>
                  <a:gd name="connsiteY536" fmla="*/ 924402 h 924402"/>
                  <a:gd name="connsiteX537" fmla="*/ 3744863 w 4603109"/>
                  <a:gd name="connsiteY537" fmla="*/ 924402 h 924402"/>
                  <a:gd name="connsiteX538" fmla="*/ 3702641 w 4603109"/>
                  <a:gd name="connsiteY538" fmla="*/ 924402 h 924402"/>
                  <a:gd name="connsiteX539" fmla="*/ 3672576 w 4603109"/>
                  <a:gd name="connsiteY539" fmla="*/ 924402 h 924402"/>
                  <a:gd name="connsiteX540" fmla="*/ 3656105 w 4603109"/>
                  <a:gd name="connsiteY540" fmla="*/ 924402 h 924402"/>
                  <a:gd name="connsiteX541" fmla="*/ 3574872 w 4603109"/>
                  <a:gd name="connsiteY541" fmla="*/ 924402 h 924402"/>
                  <a:gd name="connsiteX542" fmla="*/ 3551976 w 4603109"/>
                  <a:gd name="connsiteY542" fmla="*/ 924402 h 924402"/>
                  <a:gd name="connsiteX543" fmla="*/ 3544807 w 4603109"/>
                  <a:gd name="connsiteY543" fmla="*/ 924402 h 924402"/>
                  <a:gd name="connsiteX544" fmla="*/ 3528336 w 4603109"/>
                  <a:gd name="connsiteY544" fmla="*/ 924402 h 924402"/>
                  <a:gd name="connsiteX545" fmla="*/ 3424207 w 4603109"/>
                  <a:gd name="connsiteY545" fmla="*/ 924402 h 924402"/>
                  <a:gd name="connsiteX546" fmla="*/ 3381986 w 4603109"/>
                  <a:gd name="connsiteY546" fmla="*/ 924402 h 924402"/>
                  <a:gd name="connsiteX547" fmla="*/ 3380494 w 4603109"/>
                  <a:gd name="connsiteY547" fmla="*/ 924402 h 924402"/>
                  <a:gd name="connsiteX548" fmla="*/ 3351921 w 4603109"/>
                  <a:gd name="connsiteY548" fmla="*/ 924402 h 924402"/>
                  <a:gd name="connsiteX549" fmla="*/ 3277857 w 4603109"/>
                  <a:gd name="connsiteY549" fmla="*/ 924402 h 924402"/>
                  <a:gd name="connsiteX550" fmla="*/ 3254217 w 4603109"/>
                  <a:gd name="connsiteY550" fmla="*/ 924402 h 924402"/>
                  <a:gd name="connsiteX551" fmla="*/ 3252725 w 4603109"/>
                  <a:gd name="connsiteY551" fmla="*/ 924402 h 924402"/>
                  <a:gd name="connsiteX552" fmla="*/ 3247792 w 4603109"/>
                  <a:gd name="connsiteY552" fmla="*/ 924402 h 924402"/>
                  <a:gd name="connsiteX553" fmla="*/ 3231321 w 4603109"/>
                  <a:gd name="connsiteY553" fmla="*/ 924402 h 924402"/>
                  <a:gd name="connsiteX554" fmla="*/ 3224152 w 4603109"/>
                  <a:gd name="connsiteY554" fmla="*/ 924402 h 924402"/>
                  <a:gd name="connsiteX555" fmla="*/ 3150088 w 4603109"/>
                  <a:gd name="connsiteY555" fmla="*/ 924402 h 924402"/>
                  <a:gd name="connsiteX556" fmla="*/ 3120023 w 4603109"/>
                  <a:gd name="connsiteY556" fmla="*/ 924402 h 924402"/>
                  <a:gd name="connsiteX557" fmla="*/ 3104883 w 4603109"/>
                  <a:gd name="connsiteY557" fmla="*/ 924402 h 924402"/>
                  <a:gd name="connsiteX558" fmla="*/ 3103552 w 4603109"/>
                  <a:gd name="connsiteY558" fmla="*/ 924402 h 924402"/>
                  <a:gd name="connsiteX559" fmla="*/ 3077801 w 4603109"/>
                  <a:gd name="connsiteY559" fmla="*/ 924402 h 924402"/>
                  <a:gd name="connsiteX560" fmla="*/ 3061330 w 4603109"/>
                  <a:gd name="connsiteY560" fmla="*/ 924402 h 924402"/>
                  <a:gd name="connsiteX561" fmla="*/ 3031265 w 4603109"/>
                  <a:gd name="connsiteY561" fmla="*/ 924402 h 924402"/>
                  <a:gd name="connsiteX562" fmla="*/ 2977114 w 4603109"/>
                  <a:gd name="connsiteY562" fmla="*/ 924402 h 924402"/>
                  <a:gd name="connsiteX563" fmla="*/ 2957200 w 4603109"/>
                  <a:gd name="connsiteY563" fmla="*/ 924402 h 924402"/>
                  <a:gd name="connsiteX564" fmla="*/ 2955709 w 4603109"/>
                  <a:gd name="connsiteY564" fmla="*/ 924402 h 924402"/>
                  <a:gd name="connsiteX565" fmla="*/ 2950032 w 4603109"/>
                  <a:gd name="connsiteY565" fmla="*/ 924402 h 924402"/>
                  <a:gd name="connsiteX566" fmla="*/ 2933561 w 4603109"/>
                  <a:gd name="connsiteY566" fmla="*/ 924402 h 924402"/>
                  <a:gd name="connsiteX567" fmla="*/ 2927136 w 4603109"/>
                  <a:gd name="connsiteY567" fmla="*/ 924402 h 924402"/>
                  <a:gd name="connsiteX568" fmla="*/ 2903496 w 4603109"/>
                  <a:gd name="connsiteY568" fmla="*/ 924402 h 924402"/>
                  <a:gd name="connsiteX569" fmla="*/ 2829431 w 4603109"/>
                  <a:gd name="connsiteY569" fmla="*/ 924402 h 924402"/>
                  <a:gd name="connsiteX570" fmla="*/ 2827940 w 4603109"/>
                  <a:gd name="connsiteY570" fmla="*/ 924402 h 924402"/>
                  <a:gd name="connsiteX571" fmla="*/ 2799367 w 4603109"/>
                  <a:gd name="connsiteY571" fmla="*/ 924402 h 924402"/>
                  <a:gd name="connsiteX572" fmla="*/ 2785719 w 4603109"/>
                  <a:gd name="connsiteY572" fmla="*/ 924402 h 924402"/>
                  <a:gd name="connsiteX573" fmla="*/ 2784228 w 4603109"/>
                  <a:gd name="connsiteY573" fmla="*/ 924402 h 924402"/>
                  <a:gd name="connsiteX574" fmla="*/ 2757146 w 4603109"/>
                  <a:gd name="connsiteY574" fmla="*/ 924402 h 924402"/>
                  <a:gd name="connsiteX575" fmla="*/ 2755654 w 4603109"/>
                  <a:gd name="connsiteY575" fmla="*/ 924402 h 924402"/>
                  <a:gd name="connsiteX576" fmla="*/ 2680098 w 4603109"/>
                  <a:gd name="connsiteY576" fmla="*/ 924402 h 924402"/>
                  <a:gd name="connsiteX577" fmla="*/ 2657950 w 4603109"/>
                  <a:gd name="connsiteY577" fmla="*/ 924402 h 924402"/>
                  <a:gd name="connsiteX578" fmla="*/ 2656459 w 4603109"/>
                  <a:gd name="connsiteY578" fmla="*/ 924402 h 924402"/>
                  <a:gd name="connsiteX579" fmla="*/ 2653017 w 4603109"/>
                  <a:gd name="connsiteY579" fmla="*/ 924402 h 924402"/>
                  <a:gd name="connsiteX580" fmla="*/ 2636545 w 4603109"/>
                  <a:gd name="connsiteY580" fmla="*/ 924402 h 924402"/>
                  <a:gd name="connsiteX581" fmla="*/ 2629377 w 4603109"/>
                  <a:gd name="connsiteY581" fmla="*/ 924402 h 924402"/>
                  <a:gd name="connsiteX582" fmla="*/ 2627885 w 4603109"/>
                  <a:gd name="connsiteY582" fmla="*/ 924402 h 924402"/>
                  <a:gd name="connsiteX583" fmla="*/ 2606481 w 4603109"/>
                  <a:gd name="connsiteY583" fmla="*/ 924402 h 924402"/>
                  <a:gd name="connsiteX584" fmla="*/ 2552329 w 4603109"/>
                  <a:gd name="connsiteY584" fmla="*/ 924402 h 924402"/>
                  <a:gd name="connsiteX585" fmla="*/ 2525248 w 4603109"/>
                  <a:gd name="connsiteY585" fmla="*/ 924402 h 924402"/>
                  <a:gd name="connsiteX586" fmla="*/ 2510108 w 4603109"/>
                  <a:gd name="connsiteY586" fmla="*/ 924402 h 924402"/>
                  <a:gd name="connsiteX587" fmla="*/ 2508776 w 4603109"/>
                  <a:gd name="connsiteY587" fmla="*/ 924402 h 924402"/>
                  <a:gd name="connsiteX588" fmla="*/ 2480043 w 4603109"/>
                  <a:gd name="connsiteY588" fmla="*/ 924402 h 924402"/>
                  <a:gd name="connsiteX589" fmla="*/ 2478712 w 4603109"/>
                  <a:gd name="connsiteY589" fmla="*/ 924402 h 924402"/>
                  <a:gd name="connsiteX590" fmla="*/ 2463572 w 4603109"/>
                  <a:gd name="connsiteY590" fmla="*/ 924402 h 924402"/>
                  <a:gd name="connsiteX591" fmla="*/ 2436490 w 4603109"/>
                  <a:gd name="connsiteY591" fmla="*/ 924402 h 924402"/>
                  <a:gd name="connsiteX592" fmla="*/ 2382339 w 4603109"/>
                  <a:gd name="connsiteY592" fmla="*/ 924402 h 924402"/>
                  <a:gd name="connsiteX593" fmla="*/ 2360934 w 4603109"/>
                  <a:gd name="connsiteY593" fmla="*/ 924402 h 924402"/>
                  <a:gd name="connsiteX594" fmla="*/ 2359443 w 4603109"/>
                  <a:gd name="connsiteY594" fmla="*/ 924402 h 924402"/>
                  <a:gd name="connsiteX595" fmla="*/ 2352274 w 4603109"/>
                  <a:gd name="connsiteY595" fmla="*/ 924402 h 924402"/>
                  <a:gd name="connsiteX596" fmla="*/ 2335803 w 4603109"/>
                  <a:gd name="connsiteY596" fmla="*/ 924402 h 924402"/>
                  <a:gd name="connsiteX597" fmla="*/ 2332360 w 4603109"/>
                  <a:gd name="connsiteY597" fmla="*/ 924402 h 924402"/>
                  <a:gd name="connsiteX598" fmla="*/ 2332328 w 4603109"/>
                  <a:gd name="connsiteY598" fmla="*/ 924402 h 924402"/>
                  <a:gd name="connsiteX599" fmla="*/ 2330869 w 4603109"/>
                  <a:gd name="connsiteY599" fmla="*/ 924402 h 924402"/>
                  <a:gd name="connsiteX600" fmla="*/ 2308721 w 4603109"/>
                  <a:gd name="connsiteY600" fmla="*/ 924402 h 924402"/>
                  <a:gd name="connsiteX601" fmla="*/ 2233165 w 4603109"/>
                  <a:gd name="connsiteY601" fmla="*/ 924402 h 924402"/>
                  <a:gd name="connsiteX602" fmla="*/ 2231674 w 4603109"/>
                  <a:gd name="connsiteY602" fmla="*/ 924402 h 924402"/>
                  <a:gd name="connsiteX603" fmla="*/ 2204591 w 4603109"/>
                  <a:gd name="connsiteY603" fmla="*/ 924402 h 924402"/>
                  <a:gd name="connsiteX604" fmla="*/ 2204559 w 4603109"/>
                  <a:gd name="connsiteY604" fmla="*/ 924402 h 924402"/>
                  <a:gd name="connsiteX605" fmla="*/ 2203100 w 4603109"/>
                  <a:gd name="connsiteY605" fmla="*/ 924402 h 924402"/>
                  <a:gd name="connsiteX606" fmla="*/ 2189452 w 4603109"/>
                  <a:gd name="connsiteY606" fmla="*/ 924402 h 924402"/>
                  <a:gd name="connsiteX607" fmla="*/ 2160879 w 4603109"/>
                  <a:gd name="connsiteY607" fmla="*/ 924402 h 924402"/>
                  <a:gd name="connsiteX608" fmla="*/ 2159388 w 4603109"/>
                  <a:gd name="connsiteY608" fmla="*/ 924402 h 924402"/>
                  <a:gd name="connsiteX609" fmla="*/ 2085323 w 4603109"/>
                  <a:gd name="connsiteY609" fmla="*/ 924402 h 924402"/>
                  <a:gd name="connsiteX610" fmla="*/ 2077294 w 4603109"/>
                  <a:gd name="connsiteY610" fmla="*/ 924402 h 924402"/>
                  <a:gd name="connsiteX611" fmla="*/ 2061683 w 4603109"/>
                  <a:gd name="connsiteY611" fmla="*/ 924402 h 924402"/>
                  <a:gd name="connsiteX612" fmla="*/ 2055258 w 4603109"/>
                  <a:gd name="connsiteY612" fmla="*/ 924402 h 924402"/>
                  <a:gd name="connsiteX613" fmla="*/ 2038787 w 4603109"/>
                  <a:gd name="connsiteY613" fmla="*/ 924402 h 924402"/>
                  <a:gd name="connsiteX614" fmla="*/ 2033110 w 4603109"/>
                  <a:gd name="connsiteY614" fmla="*/ 924402 h 924402"/>
                  <a:gd name="connsiteX615" fmla="*/ 2031619 w 4603109"/>
                  <a:gd name="connsiteY615" fmla="*/ 924402 h 924402"/>
                  <a:gd name="connsiteX616" fmla="*/ 2011705 w 4603109"/>
                  <a:gd name="connsiteY616" fmla="*/ 924402 h 924402"/>
                  <a:gd name="connsiteX617" fmla="*/ 1957554 w 4603109"/>
                  <a:gd name="connsiteY617" fmla="*/ 924402 h 924402"/>
                  <a:gd name="connsiteX618" fmla="*/ 1949525 w 4603109"/>
                  <a:gd name="connsiteY618" fmla="*/ 924402 h 924402"/>
                  <a:gd name="connsiteX619" fmla="*/ 1927489 w 4603109"/>
                  <a:gd name="connsiteY619" fmla="*/ 924402 h 924402"/>
                  <a:gd name="connsiteX620" fmla="*/ 1911018 w 4603109"/>
                  <a:gd name="connsiteY620" fmla="*/ 924402 h 924402"/>
                  <a:gd name="connsiteX621" fmla="*/ 1907543 w 4603109"/>
                  <a:gd name="connsiteY621" fmla="*/ 924402 h 924402"/>
                  <a:gd name="connsiteX622" fmla="*/ 1885268 w 4603109"/>
                  <a:gd name="connsiteY622" fmla="*/ 924402 h 924402"/>
                  <a:gd name="connsiteX623" fmla="*/ 1883936 w 4603109"/>
                  <a:gd name="connsiteY623" fmla="*/ 924402 h 924402"/>
                  <a:gd name="connsiteX624" fmla="*/ 1868796 w 4603109"/>
                  <a:gd name="connsiteY624" fmla="*/ 924402 h 924402"/>
                  <a:gd name="connsiteX625" fmla="*/ 1838732 w 4603109"/>
                  <a:gd name="connsiteY625" fmla="*/ 924402 h 924402"/>
                  <a:gd name="connsiteX626" fmla="*/ 1779774 w 4603109"/>
                  <a:gd name="connsiteY626" fmla="*/ 924402 h 924402"/>
                  <a:gd name="connsiteX627" fmla="*/ 1764668 w 4603109"/>
                  <a:gd name="connsiteY627" fmla="*/ 924402 h 924402"/>
                  <a:gd name="connsiteX628" fmla="*/ 1757499 w 4603109"/>
                  <a:gd name="connsiteY628" fmla="*/ 924402 h 924402"/>
                  <a:gd name="connsiteX629" fmla="*/ 1741027 w 4603109"/>
                  <a:gd name="connsiteY629" fmla="*/ 924402 h 924402"/>
                  <a:gd name="connsiteX630" fmla="*/ 1737552 w 4603109"/>
                  <a:gd name="connsiteY630" fmla="*/ 924402 h 924402"/>
                  <a:gd name="connsiteX631" fmla="*/ 1736094 w 4603109"/>
                  <a:gd name="connsiteY631" fmla="*/ 924402 h 924402"/>
                  <a:gd name="connsiteX632" fmla="*/ 1734603 w 4603109"/>
                  <a:gd name="connsiteY632" fmla="*/ 924402 h 924402"/>
                  <a:gd name="connsiteX633" fmla="*/ 1710963 w 4603109"/>
                  <a:gd name="connsiteY633" fmla="*/ 924402 h 924402"/>
                  <a:gd name="connsiteX634" fmla="*/ 1707488 w 4603109"/>
                  <a:gd name="connsiteY634" fmla="*/ 924402 h 924402"/>
                  <a:gd name="connsiteX635" fmla="*/ 1652509 w 4603109"/>
                  <a:gd name="connsiteY635" fmla="*/ 924402 h 924402"/>
                  <a:gd name="connsiteX636" fmla="*/ 1636899 w 4603109"/>
                  <a:gd name="connsiteY636" fmla="*/ 924402 h 924402"/>
                  <a:gd name="connsiteX637" fmla="*/ 1609783 w 4603109"/>
                  <a:gd name="connsiteY637" fmla="*/ 924402 h 924402"/>
                  <a:gd name="connsiteX638" fmla="*/ 1608325 w 4603109"/>
                  <a:gd name="connsiteY638" fmla="*/ 924402 h 924402"/>
                  <a:gd name="connsiteX639" fmla="*/ 1606834 w 4603109"/>
                  <a:gd name="connsiteY639" fmla="*/ 924402 h 924402"/>
                  <a:gd name="connsiteX640" fmla="*/ 1579719 w 4603109"/>
                  <a:gd name="connsiteY640" fmla="*/ 924402 h 924402"/>
                  <a:gd name="connsiteX641" fmla="*/ 1564612 w 4603109"/>
                  <a:gd name="connsiteY641" fmla="*/ 924402 h 924402"/>
                  <a:gd name="connsiteX642" fmla="*/ 1524740 w 4603109"/>
                  <a:gd name="connsiteY642" fmla="*/ 924402 h 924402"/>
                  <a:gd name="connsiteX643" fmla="*/ 1482518 w 4603109"/>
                  <a:gd name="connsiteY643" fmla="*/ 924402 h 924402"/>
                  <a:gd name="connsiteX644" fmla="*/ 1460483 w 4603109"/>
                  <a:gd name="connsiteY644" fmla="*/ 924402 h 924402"/>
                  <a:gd name="connsiteX645" fmla="*/ 1452454 w 4603109"/>
                  <a:gd name="connsiteY645" fmla="*/ 924402 h 924402"/>
                  <a:gd name="connsiteX646" fmla="*/ 1444011 w 4603109"/>
                  <a:gd name="connsiteY646" fmla="*/ 924402 h 924402"/>
                  <a:gd name="connsiteX647" fmla="*/ 1436843 w 4603109"/>
                  <a:gd name="connsiteY647" fmla="*/ 924402 h 924402"/>
                  <a:gd name="connsiteX648" fmla="*/ 1413947 w 4603109"/>
                  <a:gd name="connsiteY648" fmla="*/ 924402 h 924402"/>
                  <a:gd name="connsiteX649" fmla="*/ 1354749 w 4603109"/>
                  <a:gd name="connsiteY649" fmla="*/ 924402 h 924402"/>
                  <a:gd name="connsiteX650" fmla="*/ 1332714 w 4603109"/>
                  <a:gd name="connsiteY650" fmla="*/ 924402 h 924402"/>
                  <a:gd name="connsiteX651" fmla="*/ 1324685 w 4603109"/>
                  <a:gd name="connsiteY651" fmla="*/ 924402 h 924402"/>
                  <a:gd name="connsiteX652" fmla="*/ 1316242 w 4603109"/>
                  <a:gd name="connsiteY652" fmla="*/ 924402 h 924402"/>
                  <a:gd name="connsiteX653" fmla="*/ 1312767 w 4603109"/>
                  <a:gd name="connsiteY653" fmla="*/ 924402 h 924402"/>
                  <a:gd name="connsiteX654" fmla="*/ 1286178 w 4603109"/>
                  <a:gd name="connsiteY654" fmla="*/ 924402 h 924402"/>
                  <a:gd name="connsiteX655" fmla="*/ 1282703 w 4603109"/>
                  <a:gd name="connsiteY655" fmla="*/ 924402 h 924402"/>
                  <a:gd name="connsiteX656" fmla="*/ 1243956 w 4603109"/>
                  <a:gd name="connsiteY656" fmla="*/ 924402 h 924402"/>
                  <a:gd name="connsiteX657" fmla="*/ 1184998 w 4603109"/>
                  <a:gd name="connsiteY657" fmla="*/ 924402 h 924402"/>
                  <a:gd name="connsiteX658" fmla="*/ 1154934 w 4603109"/>
                  <a:gd name="connsiteY658" fmla="*/ 924402 h 924402"/>
                  <a:gd name="connsiteX659" fmla="*/ 1139828 w 4603109"/>
                  <a:gd name="connsiteY659" fmla="*/ 924402 h 924402"/>
                  <a:gd name="connsiteX660" fmla="*/ 1116187 w 4603109"/>
                  <a:gd name="connsiteY660" fmla="*/ 924402 h 924402"/>
                  <a:gd name="connsiteX661" fmla="*/ 1112712 w 4603109"/>
                  <a:gd name="connsiteY661" fmla="*/ 924402 h 924402"/>
                  <a:gd name="connsiteX662" fmla="*/ 1057734 w 4603109"/>
                  <a:gd name="connsiteY662" fmla="*/ 924402 h 924402"/>
                  <a:gd name="connsiteX663" fmla="*/ 1027669 w 4603109"/>
                  <a:gd name="connsiteY663" fmla="*/ 924402 h 924402"/>
                  <a:gd name="connsiteX664" fmla="*/ 1012059 w 4603109"/>
                  <a:gd name="connsiteY664" fmla="*/ 924402 h 924402"/>
                  <a:gd name="connsiteX665" fmla="*/ 984943 w 4603109"/>
                  <a:gd name="connsiteY665" fmla="*/ 924402 h 924402"/>
                  <a:gd name="connsiteX666" fmla="*/ 929965 w 4603109"/>
                  <a:gd name="connsiteY666" fmla="*/ 924402 h 924402"/>
                  <a:gd name="connsiteX667" fmla="*/ 899900 w 4603109"/>
                  <a:gd name="connsiteY667" fmla="*/ 924402 h 924402"/>
                  <a:gd name="connsiteX668" fmla="*/ 857678 w 4603109"/>
                  <a:gd name="connsiteY668" fmla="*/ 924402 h 924402"/>
                  <a:gd name="connsiteX669" fmla="*/ 819171 w 4603109"/>
                  <a:gd name="connsiteY669" fmla="*/ 924402 h 924402"/>
                  <a:gd name="connsiteX670" fmla="*/ 729909 w 4603109"/>
                  <a:gd name="connsiteY670" fmla="*/ 924402 h 924402"/>
                  <a:gd name="connsiteX671" fmla="*/ 691402 w 4603109"/>
                  <a:gd name="connsiteY671" fmla="*/ 924402 h 924402"/>
                  <a:gd name="connsiteX672" fmla="*/ 687927 w 4603109"/>
                  <a:gd name="connsiteY672" fmla="*/ 924402 h 924402"/>
                  <a:gd name="connsiteX673" fmla="*/ 560158 w 4603109"/>
                  <a:gd name="connsiteY673" fmla="*/ 924402 h 924402"/>
                  <a:gd name="connsiteX674" fmla="*/ 432894 w 4603109"/>
                  <a:gd name="connsiteY674" fmla="*/ 924402 h 924402"/>
                  <a:gd name="connsiteX675" fmla="*/ 305125 w 4603109"/>
                  <a:gd name="connsiteY675" fmla="*/ 924402 h 924402"/>
                  <a:gd name="connsiteX676" fmla="*/ 223202 w 4603109"/>
                  <a:gd name="connsiteY676" fmla="*/ 877348 h 924402"/>
                  <a:gd name="connsiteX677" fmla="*/ 10809 w 4603109"/>
                  <a:gd name="connsiteY677" fmla="*/ 509257 h 924402"/>
                  <a:gd name="connsiteX678" fmla="*/ 10809 w 4603109"/>
                  <a:gd name="connsiteY678" fmla="*/ 415146 h 924402"/>
                  <a:gd name="connsiteX679" fmla="*/ 223202 w 4603109"/>
                  <a:gd name="connsiteY679" fmla="*/ 47054 h 924402"/>
                  <a:gd name="connsiteX680" fmla="*/ 305125 w 4603109"/>
                  <a:gd name="connsiteY680" fmla="*/ 0 h 92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</a:cxnLst>
                <a:rect l="l" t="t" r="r" b="b"/>
                <a:pathLst>
                  <a:path w="4603109" h="924402">
                    <a:moveTo>
                      <a:pt x="305125" y="0"/>
                    </a:moveTo>
                    <a:lnTo>
                      <a:pt x="432894" y="0"/>
                    </a:lnTo>
                    <a:lnTo>
                      <a:pt x="445336" y="0"/>
                    </a:lnTo>
                    <a:cubicBezTo>
                      <a:pt x="485989" y="0"/>
                      <a:pt x="520835" y="0"/>
                      <a:pt x="550703" y="0"/>
                    </a:cubicBezTo>
                    <a:lnTo>
                      <a:pt x="560158" y="0"/>
                    </a:lnTo>
                    <a:lnTo>
                      <a:pt x="573105" y="0"/>
                    </a:lnTo>
                    <a:lnTo>
                      <a:pt x="626202" y="0"/>
                    </a:lnTo>
                    <a:cubicBezTo>
                      <a:pt x="646943" y="0"/>
                      <a:pt x="663537" y="0"/>
                      <a:pt x="676811" y="0"/>
                    </a:cubicBezTo>
                    <a:lnTo>
                      <a:pt x="678472" y="0"/>
                    </a:lnTo>
                    <a:lnTo>
                      <a:pt x="687927" y="0"/>
                    </a:lnTo>
                    <a:lnTo>
                      <a:pt x="691402" y="0"/>
                    </a:lnTo>
                    <a:lnTo>
                      <a:pt x="700371" y="0"/>
                    </a:lnTo>
                    <a:lnTo>
                      <a:pt x="707508" y="0"/>
                    </a:lnTo>
                    <a:cubicBezTo>
                      <a:pt x="729909" y="0"/>
                      <a:pt x="729909" y="0"/>
                      <a:pt x="729909" y="0"/>
                    </a:cubicBezTo>
                    <a:lnTo>
                      <a:pt x="753971" y="0"/>
                    </a:lnTo>
                    <a:lnTo>
                      <a:pt x="804580" y="0"/>
                    </a:lnTo>
                    <a:lnTo>
                      <a:pt x="805737" y="0"/>
                    </a:lnTo>
                    <a:lnTo>
                      <a:pt x="819171" y="0"/>
                    </a:lnTo>
                    <a:lnTo>
                      <a:pt x="828140" y="0"/>
                    </a:lnTo>
                    <a:lnTo>
                      <a:pt x="831615" y="0"/>
                    </a:lnTo>
                    <a:lnTo>
                      <a:pt x="835277" y="0"/>
                    </a:lnTo>
                    <a:lnTo>
                      <a:pt x="857678" y="0"/>
                    </a:lnTo>
                    <a:lnTo>
                      <a:pt x="864889" y="0"/>
                    </a:lnTo>
                    <a:lnTo>
                      <a:pt x="899900" y="0"/>
                    </a:lnTo>
                    <a:lnTo>
                      <a:pt x="909341" y="0"/>
                    </a:lnTo>
                    <a:lnTo>
                      <a:pt x="929965" y="0"/>
                    </a:lnTo>
                    <a:lnTo>
                      <a:pt x="933506" y="0"/>
                    </a:lnTo>
                    <a:lnTo>
                      <a:pt x="936982" y="0"/>
                    </a:lnTo>
                    <a:lnTo>
                      <a:pt x="959384" y="0"/>
                    </a:lnTo>
                    <a:lnTo>
                      <a:pt x="962542" y="0"/>
                    </a:lnTo>
                    <a:lnTo>
                      <a:pt x="984943" y="0"/>
                    </a:lnTo>
                    <a:lnTo>
                      <a:pt x="992658" y="0"/>
                    </a:lnTo>
                    <a:lnTo>
                      <a:pt x="1012059" y="0"/>
                    </a:lnTo>
                    <a:lnTo>
                      <a:pt x="1012480" y="0"/>
                    </a:lnTo>
                    <a:lnTo>
                      <a:pt x="1027669" y="0"/>
                    </a:lnTo>
                    <a:lnTo>
                      <a:pt x="1037110" y="0"/>
                    </a:lnTo>
                    <a:lnTo>
                      <a:pt x="1040112" y="0"/>
                    </a:lnTo>
                    <a:lnTo>
                      <a:pt x="1057734" y="0"/>
                    </a:lnTo>
                    <a:lnTo>
                      <a:pt x="1064751" y="0"/>
                    </a:lnTo>
                    <a:lnTo>
                      <a:pt x="1070177" y="0"/>
                    </a:lnTo>
                    <a:lnTo>
                      <a:pt x="1072436" y="0"/>
                    </a:lnTo>
                    <a:lnTo>
                      <a:pt x="1090311" y="0"/>
                    </a:lnTo>
                    <a:lnTo>
                      <a:pt x="1110718" y="0"/>
                    </a:lnTo>
                    <a:lnTo>
                      <a:pt x="1112712" y="0"/>
                    </a:lnTo>
                    <a:lnTo>
                      <a:pt x="1116187" y="0"/>
                    </a:lnTo>
                    <a:lnTo>
                      <a:pt x="1139828" y="0"/>
                    </a:lnTo>
                    <a:lnTo>
                      <a:pt x="1140249" y="0"/>
                    </a:lnTo>
                    <a:lnTo>
                      <a:pt x="1145480" y="0"/>
                    </a:lnTo>
                    <a:lnTo>
                      <a:pt x="1152270" y="0"/>
                    </a:lnTo>
                    <a:lnTo>
                      <a:pt x="1154934" y="0"/>
                    </a:lnTo>
                    <a:lnTo>
                      <a:pt x="1167881" y="0"/>
                    </a:lnTo>
                    <a:lnTo>
                      <a:pt x="1175544" y="0"/>
                    </a:lnTo>
                    <a:lnTo>
                      <a:pt x="1184998" y="0"/>
                    </a:lnTo>
                    <a:lnTo>
                      <a:pt x="1197946" y="0"/>
                    </a:lnTo>
                    <a:lnTo>
                      <a:pt x="1200205" y="0"/>
                    </a:lnTo>
                    <a:lnTo>
                      <a:pt x="1220978" y="0"/>
                    </a:lnTo>
                    <a:lnTo>
                      <a:pt x="1238487" y="0"/>
                    </a:lnTo>
                    <a:lnTo>
                      <a:pt x="1243956" y="0"/>
                    </a:lnTo>
                    <a:lnTo>
                      <a:pt x="1251042" y="0"/>
                    </a:lnTo>
                    <a:lnTo>
                      <a:pt x="1257637" y="0"/>
                    </a:lnTo>
                    <a:lnTo>
                      <a:pt x="1271587" y="0"/>
                    </a:lnTo>
                    <a:lnTo>
                      <a:pt x="1273249" y="0"/>
                    </a:lnTo>
                    <a:lnTo>
                      <a:pt x="1280039" y="0"/>
                    </a:lnTo>
                    <a:lnTo>
                      <a:pt x="1282703" y="0"/>
                    </a:lnTo>
                    <a:lnTo>
                      <a:pt x="1286178" y="0"/>
                    </a:lnTo>
                    <a:lnTo>
                      <a:pt x="1295146" y="0"/>
                    </a:lnTo>
                    <a:lnTo>
                      <a:pt x="1301651" y="0"/>
                    </a:lnTo>
                    <a:lnTo>
                      <a:pt x="1302284" y="0"/>
                    </a:lnTo>
                    <a:lnTo>
                      <a:pt x="1303313" y="0"/>
                    </a:lnTo>
                    <a:lnTo>
                      <a:pt x="1312767" y="0"/>
                    </a:lnTo>
                    <a:lnTo>
                      <a:pt x="1316242" y="0"/>
                    </a:lnTo>
                    <a:lnTo>
                      <a:pt x="1321886" y="0"/>
                    </a:lnTo>
                    <a:lnTo>
                      <a:pt x="1324685" y="0"/>
                    </a:lnTo>
                    <a:lnTo>
                      <a:pt x="1325211" y="0"/>
                    </a:lnTo>
                    <a:lnTo>
                      <a:pt x="1332348" y="0"/>
                    </a:lnTo>
                    <a:lnTo>
                      <a:pt x="1332714" y="0"/>
                    </a:lnTo>
                    <a:lnTo>
                      <a:pt x="1333135" y="0"/>
                    </a:lnTo>
                    <a:lnTo>
                      <a:pt x="1348747" y="0"/>
                    </a:lnTo>
                    <a:lnTo>
                      <a:pt x="1354749" y="0"/>
                    </a:lnTo>
                    <a:lnTo>
                      <a:pt x="1378811" y="0"/>
                    </a:lnTo>
                    <a:lnTo>
                      <a:pt x="1383745" y="0"/>
                    </a:lnTo>
                    <a:lnTo>
                      <a:pt x="1385406" y="0"/>
                    </a:lnTo>
                    <a:lnTo>
                      <a:pt x="1399356" y="0"/>
                    </a:lnTo>
                    <a:lnTo>
                      <a:pt x="1400513" y="0"/>
                    </a:lnTo>
                    <a:lnTo>
                      <a:pt x="1413947" y="0"/>
                    </a:lnTo>
                    <a:lnTo>
                      <a:pt x="1414442" y="0"/>
                    </a:lnTo>
                    <a:lnTo>
                      <a:pt x="1422915" y="0"/>
                    </a:lnTo>
                    <a:lnTo>
                      <a:pt x="1426390" y="0"/>
                    </a:lnTo>
                    <a:lnTo>
                      <a:pt x="1429420" y="0"/>
                    </a:lnTo>
                    <a:lnTo>
                      <a:pt x="1430053" y="0"/>
                    </a:lnTo>
                    <a:lnTo>
                      <a:pt x="1430206" y="0"/>
                    </a:lnTo>
                    <a:lnTo>
                      <a:pt x="1430577" y="0"/>
                    </a:lnTo>
                    <a:lnTo>
                      <a:pt x="1436843" y="0"/>
                    </a:lnTo>
                    <a:lnTo>
                      <a:pt x="1444011" y="0"/>
                    </a:lnTo>
                    <a:lnTo>
                      <a:pt x="1449655" y="0"/>
                    </a:lnTo>
                    <a:lnTo>
                      <a:pt x="1452454" y="0"/>
                    </a:lnTo>
                    <a:lnTo>
                      <a:pt x="1452980" y="0"/>
                    </a:lnTo>
                    <a:lnTo>
                      <a:pt x="1456455" y="0"/>
                    </a:lnTo>
                    <a:lnTo>
                      <a:pt x="1459664" y="0"/>
                    </a:lnTo>
                    <a:lnTo>
                      <a:pt x="1460117" y="0"/>
                    </a:lnTo>
                    <a:lnTo>
                      <a:pt x="1460483" y="0"/>
                    </a:lnTo>
                    <a:lnTo>
                      <a:pt x="1460904" y="0"/>
                    </a:lnTo>
                    <a:lnTo>
                      <a:pt x="1472926" y="0"/>
                    </a:lnTo>
                    <a:lnTo>
                      <a:pt x="1482518" y="0"/>
                    </a:lnTo>
                    <a:lnTo>
                      <a:pt x="1489729" y="0"/>
                    </a:lnTo>
                    <a:lnTo>
                      <a:pt x="1504116" y="0"/>
                    </a:lnTo>
                    <a:lnTo>
                      <a:pt x="1511514" y="0"/>
                    </a:lnTo>
                    <a:lnTo>
                      <a:pt x="1524740" y="0"/>
                    </a:lnTo>
                    <a:lnTo>
                      <a:pt x="1528282" y="0"/>
                    </a:lnTo>
                    <a:lnTo>
                      <a:pt x="1531757" y="0"/>
                    </a:lnTo>
                    <a:lnTo>
                      <a:pt x="1534181" y="0"/>
                    </a:lnTo>
                    <a:lnTo>
                      <a:pt x="1542211" y="0"/>
                    </a:lnTo>
                    <a:lnTo>
                      <a:pt x="1554159" y="0"/>
                    </a:lnTo>
                    <a:lnTo>
                      <a:pt x="1557318" y="0"/>
                    </a:lnTo>
                    <a:lnTo>
                      <a:pt x="1557975" y="0"/>
                    </a:lnTo>
                    <a:lnTo>
                      <a:pt x="1558346" y="0"/>
                    </a:lnTo>
                    <a:lnTo>
                      <a:pt x="1561822" y="0"/>
                    </a:lnTo>
                    <a:lnTo>
                      <a:pt x="1564612" y="0"/>
                    </a:lnTo>
                    <a:lnTo>
                      <a:pt x="1566857" y="0"/>
                    </a:lnTo>
                    <a:lnTo>
                      <a:pt x="1576919" y="0"/>
                    </a:lnTo>
                    <a:lnTo>
                      <a:pt x="1579719" y="0"/>
                    </a:lnTo>
                    <a:lnTo>
                      <a:pt x="1584224" y="0"/>
                    </a:lnTo>
                    <a:lnTo>
                      <a:pt x="1587382" y="0"/>
                    </a:lnTo>
                    <a:lnTo>
                      <a:pt x="1587433" y="0"/>
                    </a:lnTo>
                    <a:lnTo>
                      <a:pt x="1600695" y="0"/>
                    </a:lnTo>
                    <a:lnTo>
                      <a:pt x="1606834" y="0"/>
                    </a:lnTo>
                    <a:lnTo>
                      <a:pt x="1607256" y="0"/>
                    </a:lnTo>
                    <a:lnTo>
                      <a:pt x="1608325" y="0"/>
                    </a:lnTo>
                    <a:lnTo>
                      <a:pt x="1609783" y="0"/>
                    </a:lnTo>
                    <a:lnTo>
                      <a:pt x="1617498" y="0"/>
                    </a:lnTo>
                    <a:lnTo>
                      <a:pt x="1631885" y="0"/>
                    </a:lnTo>
                    <a:lnTo>
                      <a:pt x="1636899" y="0"/>
                    </a:lnTo>
                    <a:lnTo>
                      <a:pt x="1637320" y="0"/>
                    </a:lnTo>
                    <a:lnTo>
                      <a:pt x="1637445" y="0"/>
                    </a:lnTo>
                    <a:lnTo>
                      <a:pt x="1652509" y="0"/>
                    </a:lnTo>
                    <a:lnTo>
                      <a:pt x="1659526" y="0"/>
                    </a:lnTo>
                    <a:lnTo>
                      <a:pt x="1661950" y="0"/>
                    </a:lnTo>
                    <a:lnTo>
                      <a:pt x="1664952" y="0"/>
                    </a:lnTo>
                    <a:lnTo>
                      <a:pt x="1667212" y="0"/>
                    </a:lnTo>
                    <a:lnTo>
                      <a:pt x="1685087" y="0"/>
                    </a:lnTo>
                    <a:lnTo>
                      <a:pt x="1689591" y="0"/>
                    </a:lnTo>
                    <a:lnTo>
                      <a:pt x="1694626" y="0"/>
                    </a:lnTo>
                    <a:lnTo>
                      <a:pt x="1697276" y="0"/>
                    </a:lnTo>
                    <a:lnTo>
                      <a:pt x="1698000" y="0"/>
                    </a:lnTo>
                    <a:lnTo>
                      <a:pt x="1704688" y="0"/>
                    </a:lnTo>
                    <a:lnTo>
                      <a:pt x="1707488" y="0"/>
                    </a:lnTo>
                    <a:lnTo>
                      <a:pt x="1710963" y="0"/>
                    </a:lnTo>
                    <a:lnTo>
                      <a:pt x="1715151" y="0"/>
                    </a:lnTo>
                    <a:lnTo>
                      <a:pt x="1721928" y="0"/>
                    </a:lnTo>
                    <a:lnTo>
                      <a:pt x="1734603" y="0"/>
                    </a:lnTo>
                    <a:lnTo>
                      <a:pt x="1735025" y="0"/>
                    </a:lnTo>
                    <a:lnTo>
                      <a:pt x="1735558" y="0"/>
                    </a:lnTo>
                    <a:lnTo>
                      <a:pt x="1736094" y="0"/>
                    </a:lnTo>
                    <a:lnTo>
                      <a:pt x="1737552" y="0"/>
                    </a:lnTo>
                    <a:lnTo>
                      <a:pt x="1741027" y="0"/>
                    </a:lnTo>
                    <a:lnTo>
                      <a:pt x="1747046" y="0"/>
                    </a:lnTo>
                    <a:lnTo>
                      <a:pt x="1748537" y="0"/>
                    </a:lnTo>
                    <a:lnTo>
                      <a:pt x="1753052" y="0"/>
                    </a:lnTo>
                    <a:lnTo>
                      <a:pt x="1757499" y="0"/>
                    </a:lnTo>
                    <a:lnTo>
                      <a:pt x="1764668" y="0"/>
                    </a:lnTo>
                    <a:lnTo>
                      <a:pt x="1765089" y="0"/>
                    </a:lnTo>
                    <a:lnTo>
                      <a:pt x="1765214" y="0"/>
                    </a:lnTo>
                    <a:lnTo>
                      <a:pt x="1770320" y="0"/>
                    </a:lnTo>
                    <a:lnTo>
                      <a:pt x="1777110" y="0"/>
                    </a:lnTo>
                    <a:lnTo>
                      <a:pt x="1779774" y="0"/>
                    </a:lnTo>
                    <a:lnTo>
                      <a:pt x="1792721" y="0"/>
                    </a:lnTo>
                    <a:lnTo>
                      <a:pt x="1794981" y="0"/>
                    </a:lnTo>
                    <a:lnTo>
                      <a:pt x="1825045" y="0"/>
                    </a:lnTo>
                    <a:lnTo>
                      <a:pt x="1825769" y="0"/>
                    </a:lnTo>
                    <a:lnTo>
                      <a:pt x="1838732" y="0"/>
                    </a:lnTo>
                    <a:lnTo>
                      <a:pt x="1845818" y="0"/>
                    </a:lnTo>
                    <a:lnTo>
                      <a:pt x="1849697" y="0"/>
                    </a:lnTo>
                    <a:lnTo>
                      <a:pt x="1852412" y="0"/>
                    </a:lnTo>
                    <a:lnTo>
                      <a:pt x="1853903" y="0"/>
                    </a:lnTo>
                    <a:lnTo>
                      <a:pt x="1863327" y="0"/>
                    </a:lnTo>
                    <a:lnTo>
                      <a:pt x="1868796" y="0"/>
                    </a:lnTo>
                    <a:lnTo>
                      <a:pt x="1874815" y="0"/>
                    </a:lnTo>
                    <a:lnTo>
                      <a:pt x="1876306" y="0"/>
                    </a:lnTo>
                    <a:lnTo>
                      <a:pt x="1880821" y="0"/>
                    </a:lnTo>
                    <a:lnTo>
                      <a:pt x="1882477" y="0"/>
                    </a:lnTo>
                    <a:lnTo>
                      <a:pt x="1883936" y="0"/>
                    </a:lnTo>
                    <a:lnTo>
                      <a:pt x="1885268" y="0"/>
                    </a:lnTo>
                    <a:lnTo>
                      <a:pt x="1896427" y="0"/>
                    </a:lnTo>
                    <a:lnTo>
                      <a:pt x="1898089" y="0"/>
                    </a:lnTo>
                    <a:lnTo>
                      <a:pt x="1904879" y="0"/>
                    </a:lnTo>
                    <a:lnTo>
                      <a:pt x="1907543" y="0"/>
                    </a:lnTo>
                    <a:lnTo>
                      <a:pt x="1911018" y="0"/>
                    </a:lnTo>
                    <a:lnTo>
                      <a:pt x="1919986" y="0"/>
                    </a:lnTo>
                    <a:lnTo>
                      <a:pt x="1927124" y="0"/>
                    </a:lnTo>
                    <a:lnTo>
                      <a:pt x="1927489" y="0"/>
                    </a:lnTo>
                    <a:lnTo>
                      <a:pt x="1927911" y="0"/>
                    </a:lnTo>
                    <a:lnTo>
                      <a:pt x="1929402" y="0"/>
                    </a:lnTo>
                    <a:lnTo>
                      <a:pt x="1946726" y="0"/>
                    </a:lnTo>
                    <a:lnTo>
                      <a:pt x="1949525" y="0"/>
                    </a:lnTo>
                    <a:lnTo>
                      <a:pt x="1957554" y="0"/>
                    </a:lnTo>
                    <a:lnTo>
                      <a:pt x="1957975" y="0"/>
                    </a:lnTo>
                    <a:lnTo>
                      <a:pt x="1973587" y="0"/>
                    </a:lnTo>
                    <a:lnTo>
                      <a:pt x="1978520" y="0"/>
                    </a:lnTo>
                    <a:lnTo>
                      <a:pt x="1980012" y="0"/>
                    </a:lnTo>
                    <a:lnTo>
                      <a:pt x="1980181" y="0"/>
                    </a:lnTo>
                    <a:lnTo>
                      <a:pt x="1981672" y="0"/>
                    </a:lnTo>
                    <a:lnTo>
                      <a:pt x="2008585" y="0"/>
                    </a:lnTo>
                    <a:lnTo>
                      <a:pt x="2009218" y="0"/>
                    </a:lnTo>
                    <a:lnTo>
                      <a:pt x="2010246" y="0"/>
                    </a:lnTo>
                    <a:lnTo>
                      <a:pt x="2010709" y="0"/>
                    </a:lnTo>
                    <a:lnTo>
                      <a:pt x="2011705" y="0"/>
                    </a:lnTo>
                    <a:lnTo>
                      <a:pt x="2024147" y="0"/>
                    </a:lnTo>
                    <a:lnTo>
                      <a:pt x="2024196" y="0"/>
                    </a:lnTo>
                    <a:lnTo>
                      <a:pt x="2024981" y="0"/>
                    </a:lnTo>
                    <a:lnTo>
                      <a:pt x="2025353" y="0"/>
                    </a:lnTo>
                    <a:lnTo>
                      <a:pt x="2026473" y="0"/>
                    </a:lnTo>
                    <a:lnTo>
                      <a:pt x="2031619" y="0"/>
                    </a:lnTo>
                    <a:lnTo>
                      <a:pt x="2033110" y="0"/>
                    </a:lnTo>
                    <a:lnTo>
                      <a:pt x="2038787" y="0"/>
                    </a:lnTo>
                    <a:lnTo>
                      <a:pt x="2039282" y="0"/>
                    </a:lnTo>
                    <a:lnTo>
                      <a:pt x="2047755" y="0"/>
                    </a:lnTo>
                    <a:lnTo>
                      <a:pt x="2051230" y="0"/>
                    </a:lnTo>
                    <a:lnTo>
                      <a:pt x="2054893" y="0"/>
                    </a:lnTo>
                    <a:lnTo>
                      <a:pt x="2055046" y="0"/>
                    </a:lnTo>
                    <a:lnTo>
                      <a:pt x="2055258" y="0"/>
                    </a:lnTo>
                    <a:lnTo>
                      <a:pt x="2055680" y="0"/>
                    </a:lnTo>
                    <a:lnTo>
                      <a:pt x="2057171" y="0"/>
                    </a:lnTo>
                    <a:lnTo>
                      <a:pt x="2061683" y="0"/>
                    </a:lnTo>
                    <a:lnTo>
                      <a:pt x="2067702" y="0"/>
                    </a:lnTo>
                    <a:lnTo>
                      <a:pt x="2074495" y="0"/>
                    </a:lnTo>
                    <a:lnTo>
                      <a:pt x="2077294" y="0"/>
                    </a:lnTo>
                    <a:lnTo>
                      <a:pt x="2084504" y="0"/>
                    </a:lnTo>
                    <a:lnTo>
                      <a:pt x="2085323" y="0"/>
                    </a:lnTo>
                    <a:lnTo>
                      <a:pt x="2085744" y="0"/>
                    </a:lnTo>
                    <a:lnTo>
                      <a:pt x="2097766" y="0"/>
                    </a:lnTo>
                    <a:lnTo>
                      <a:pt x="2106289" y="0"/>
                    </a:lnTo>
                    <a:lnTo>
                      <a:pt x="2107781" y="0"/>
                    </a:lnTo>
                    <a:lnTo>
                      <a:pt x="2128956" y="0"/>
                    </a:lnTo>
                    <a:lnTo>
                      <a:pt x="2129514" y="0"/>
                    </a:lnTo>
                    <a:lnTo>
                      <a:pt x="2136354" y="0"/>
                    </a:lnTo>
                    <a:lnTo>
                      <a:pt x="2136987" y="0"/>
                    </a:lnTo>
                    <a:lnTo>
                      <a:pt x="2138478" y="0"/>
                    </a:lnTo>
                    <a:lnTo>
                      <a:pt x="2151916" y="0"/>
                    </a:lnTo>
                    <a:lnTo>
                      <a:pt x="2152750" y="0"/>
                    </a:lnTo>
                    <a:lnTo>
                      <a:pt x="2153122" y="0"/>
                    </a:lnTo>
                    <a:lnTo>
                      <a:pt x="2154242" y="0"/>
                    </a:lnTo>
                    <a:lnTo>
                      <a:pt x="2156597" y="0"/>
                    </a:lnTo>
                    <a:lnTo>
                      <a:pt x="2159388" y="0"/>
                    </a:lnTo>
                    <a:lnTo>
                      <a:pt x="2160879" y="0"/>
                    </a:lnTo>
                    <a:lnTo>
                      <a:pt x="2161633" y="0"/>
                    </a:lnTo>
                    <a:lnTo>
                      <a:pt x="2167051" y="0"/>
                    </a:lnTo>
                    <a:lnTo>
                      <a:pt x="2178999" y="0"/>
                    </a:lnTo>
                    <a:lnTo>
                      <a:pt x="2182158" y="0"/>
                    </a:lnTo>
                    <a:lnTo>
                      <a:pt x="2182815" y="0"/>
                    </a:lnTo>
                    <a:lnTo>
                      <a:pt x="2188666" y="0"/>
                    </a:lnTo>
                    <a:lnTo>
                      <a:pt x="2189452" y="0"/>
                    </a:lnTo>
                    <a:lnTo>
                      <a:pt x="2191697" y="0"/>
                    </a:lnTo>
                    <a:lnTo>
                      <a:pt x="2195471" y="0"/>
                    </a:lnTo>
                    <a:lnTo>
                      <a:pt x="2201759" y="0"/>
                    </a:lnTo>
                    <a:lnTo>
                      <a:pt x="2203100" y="0"/>
                    </a:lnTo>
                    <a:lnTo>
                      <a:pt x="2204559" y="0"/>
                    </a:lnTo>
                    <a:lnTo>
                      <a:pt x="2204591" y="0"/>
                    </a:lnTo>
                    <a:lnTo>
                      <a:pt x="2212273" y="0"/>
                    </a:lnTo>
                    <a:lnTo>
                      <a:pt x="2225535" y="0"/>
                    </a:lnTo>
                    <a:lnTo>
                      <a:pt x="2231674" y="0"/>
                    </a:lnTo>
                    <a:lnTo>
                      <a:pt x="2232096" y="0"/>
                    </a:lnTo>
                    <a:lnTo>
                      <a:pt x="2232220" y="0"/>
                    </a:lnTo>
                    <a:lnTo>
                      <a:pt x="2233118" y="0"/>
                    </a:lnTo>
                    <a:lnTo>
                      <a:pt x="2233165" y="0"/>
                    </a:lnTo>
                    <a:lnTo>
                      <a:pt x="2256725" y="0"/>
                    </a:lnTo>
                    <a:lnTo>
                      <a:pt x="2257283" y="0"/>
                    </a:lnTo>
                    <a:lnTo>
                      <a:pt x="2262285" y="0"/>
                    </a:lnTo>
                    <a:lnTo>
                      <a:pt x="2284366" y="0"/>
                    </a:lnTo>
                    <a:lnTo>
                      <a:pt x="2289402" y="0"/>
                    </a:lnTo>
                    <a:lnTo>
                      <a:pt x="2292052" y="0"/>
                    </a:lnTo>
                    <a:lnTo>
                      <a:pt x="2299271" y="0"/>
                    </a:lnTo>
                    <a:lnTo>
                      <a:pt x="2308721" y="0"/>
                    </a:lnTo>
                    <a:lnTo>
                      <a:pt x="2309927" y="0"/>
                    </a:lnTo>
                    <a:lnTo>
                      <a:pt x="2316435" y="0"/>
                    </a:lnTo>
                    <a:lnTo>
                      <a:pt x="2316703" y="0"/>
                    </a:lnTo>
                    <a:lnTo>
                      <a:pt x="2319466" y="0"/>
                    </a:lnTo>
                    <a:lnTo>
                      <a:pt x="2322840" y="0"/>
                    </a:lnTo>
                    <a:lnTo>
                      <a:pt x="2329528" y="0"/>
                    </a:lnTo>
                    <a:lnTo>
                      <a:pt x="2330869" y="0"/>
                    </a:lnTo>
                    <a:lnTo>
                      <a:pt x="2332328" y="0"/>
                    </a:lnTo>
                    <a:lnTo>
                      <a:pt x="2332360" y="0"/>
                    </a:lnTo>
                    <a:lnTo>
                      <a:pt x="2335803" y="0"/>
                    </a:lnTo>
                    <a:lnTo>
                      <a:pt x="2343312" y="0"/>
                    </a:lnTo>
                    <a:lnTo>
                      <a:pt x="2344804" y="0"/>
                    </a:lnTo>
                    <a:lnTo>
                      <a:pt x="2346768" y="0"/>
                    </a:lnTo>
                    <a:lnTo>
                      <a:pt x="2347827" y="0"/>
                    </a:lnTo>
                    <a:lnTo>
                      <a:pt x="2352274" y="0"/>
                    </a:lnTo>
                    <a:lnTo>
                      <a:pt x="2359443" y="0"/>
                    </a:lnTo>
                    <a:lnTo>
                      <a:pt x="2359865" y="0"/>
                    </a:lnTo>
                    <a:lnTo>
                      <a:pt x="2359989" y="0"/>
                    </a:lnTo>
                    <a:lnTo>
                      <a:pt x="2360887" y="0"/>
                    </a:lnTo>
                    <a:lnTo>
                      <a:pt x="2360934" y="0"/>
                    </a:lnTo>
                    <a:lnTo>
                      <a:pt x="2371886" y="0"/>
                    </a:lnTo>
                    <a:lnTo>
                      <a:pt x="2373377" y="0"/>
                    </a:lnTo>
                    <a:lnTo>
                      <a:pt x="2377892" y="0"/>
                    </a:lnTo>
                    <a:cubicBezTo>
                      <a:pt x="2382339" y="0"/>
                      <a:pt x="2382339" y="0"/>
                      <a:pt x="2382339" y="0"/>
                    </a:cubicBezTo>
                    <a:lnTo>
                      <a:pt x="2390054" y="0"/>
                    </a:lnTo>
                    <a:lnTo>
                      <a:pt x="2419821" y="0"/>
                    </a:lnTo>
                    <a:lnTo>
                      <a:pt x="2427040" y="0"/>
                    </a:lnTo>
                    <a:lnTo>
                      <a:pt x="2436490" y="0"/>
                    </a:lnTo>
                    <a:lnTo>
                      <a:pt x="2444472" y="0"/>
                    </a:lnTo>
                    <a:lnTo>
                      <a:pt x="2448678" y="0"/>
                    </a:lnTo>
                    <a:lnTo>
                      <a:pt x="2450171" y="0"/>
                    </a:lnTo>
                    <a:lnTo>
                      <a:pt x="2450609" y="0"/>
                    </a:lnTo>
                    <a:lnTo>
                      <a:pt x="2463572" y="0"/>
                    </a:lnTo>
                    <a:lnTo>
                      <a:pt x="2471081" y="0"/>
                    </a:lnTo>
                    <a:lnTo>
                      <a:pt x="2472573" y="0"/>
                    </a:lnTo>
                    <a:lnTo>
                      <a:pt x="2474537" y="0"/>
                    </a:lnTo>
                    <a:lnTo>
                      <a:pt x="2475596" y="0"/>
                    </a:lnTo>
                    <a:lnTo>
                      <a:pt x="2477252" y="0"/>
                    </a:lnTo>
                    <a:lnTo>
                      <a:pt x="2478712" y="0"/>
                    </a:lnTo>
                    <a:lnTo>
                      <a:pt x="2478743" y="0"/>
                    </a:lnTo>
                    <a:lnTo>
                      <a:pt x="2480043" y="0"/>
                    </a:lnTo>
                    <a:lnTo>
                      <a:pt x="2499655" y="0"/>
                    </a:lnTo>
                    <a:lnTo>
                      <a:pt x="2501146" y="0"/>
                    </a:lnTo>
                    <a:lnTo>
                      <a:pt x="2505661" y="0"/>
                    </a:lnTo>
                    <a:lnTo>
                      <a:pt x="2508776" y="0"/>
                    </a:lnTo>
                    <a:lnTo>
                      <a:pt x="2510108" y="0"/>
                    </a:lnTo>
                    <a:lnTo>
                      <a:pt x="2524178" y="0"/>
                    </a:lnTo>
                    <a:lnTo>
                      <a:pt x="2525248" y="0"/>
                    </a:lnTo>
                    <a:lnTo>
                      <a:pt x="2525669" y="0"/>
                    </a:lnTo>
                    <a:lnTo>
                      <a:pt x="2552329" y="0"/>
                    </a:lnTo>
                    <a:lnTo>
                      <a:pt x="2552751" y="0"/>
                    </a:lnTo>
                    <a:lnTo>
                      <a:pt x="2554242" y="0"/>
                    </a:lnTo>
                    <a:lnTo>
                      <a:pt x="2574787" y="0"/>
                    </a:lnTo>
                    <a:lnTo>
                      <a:pt x="2576279" y="0"/>
                    </a:lnTo>
                    <a:lnTo>
                      <a:pt x="2576447" y="0"/>
                    </a:lnTo>
                    <a:lnTo>
                      <a:pt x="2577940" y="0"/>
                    </a:lnTo>
                    <a:lnTo>
                      <a:pt x="2603360" y="0"/>
                    </a:lnTo>
                    <a:lnTo>
                      <a:pt x="2604852" y="0"/>
                    </a:lnTo>
                    <a:lnTo>
                      <a:pt x="2605021" y="0"/>
                    </a:lnTo>
                    <a:lnTo>
                      <a:pt x="2605484" y="0"/>
                    </a:lnTo>
                    <a:lnTo>
                      <a:pt x="2606481" y="0"/>
                    </a:lnTo>
                    <a:lnTo>
                      <a:pt x="2606512" y="0"/>
                    </a:lnTo>
                    <a:lnTo>
                      <a:pt x="2606976" y="0"/>
                    </a:lnTo>
                    <a:lnTo>
                      <a:pt x="2618923" y="0"/>
                    </a:lnTo>
                    <a:lnTo>
                      <a:pt x="2621248" y="0"/>
                    </a:lnTo>
                    <a:lnTo>
                      <a:pt x="2622740" y="0"/>
                    </a:lnTo>
                    <a:lnTo>
                      <a:pt x="2627885" y="0"/>
                    </a:lnTo>
                    <a:lnTo>
                      <a:pt x="2629377" y="0"/>
                    </a:lnTo>
                    <a:lnTo>
                      <a:pt x="2634058" y="0"/>
                    </a:lnTo>
                    <a:lnTo>
                      <a:pt x="2635549" y="0"/>
                    </a:lnTo>
                    <a:lnTo>
                      <a:pt x="2636545" y="0"/>
                    </a:lnTo>
                    <a:lnTo>
                      <a:pt x="2648987" y="0"/>
                    </a:lnTo>
                    <a:lnTo>
                      <a:pt x="2649821" y="0"/>
                    </a:lnTo>
                    <a:lnTo>
                      <a:pt x="2651313" y="0"/>
                    </a:lnTo>
                    <a:lnTo>
                      <a:pt x="2651947" y="0"/>
                    </a:lnTo>
                    <a:lnTo>
                      <a:pt x="2653017" y="0"/>
                    </a:lnTo>
                    <a:lnTo>
                      <a:pt x="2653438" y="0"/>
                    </a:lnTo>
                    <a:lnTo>
                      <a:pt x="2656459" y="0"/>
                    </a:lnTo>
                    <a:lnTo>
                      <a:pt x="2657950" y="0"/>
                    </a:lnTo>
                    <a:lnTo>
                      <a:pt x="2665460" y="0"/>
                    </a:lnTo>
                    <a:lnTo>
                      <a:pt x="2680098" y="0"/>
                    </a:lnTo>
                    <a:lnTo>
                      <a:pt x="2680520" y="0"/>
                    </a:lnTo>
                    <a:lnTo>
                      <a:pt x="2682011" y="0"/>
                    </a:lnTo>
                    <a:lnTo>
                      <a:pt x="2692542" y="0"/>
                    </a:lnTo>
                    <a:lnTo>
                      <a:pt x="2702556" y="0"/>
                    </a:lnTo>
                    <a:lnTo>
                      <a:pt x="2704048" y="0"/>
                    </a:lnTo>
                    <a:lnTo>
                      <a:pt x="2724289" y="0"/>
                    </a:lnTo>
                    <a:lnTo>
                      <a:pt x="2731129" y="0"/>
                    </a:lnTo>
                    <a:lnTo>
                      <a:pt x="2732621" y="0"/>
                    </a:lnTo>
                    <a:lnTo>
                      <a:pt x="2733253" y="0"/>
                    </a:lnTo>
                    <a:lnTo>
                      <a:pt x="2734745" y="0"/>
                    </a:lnTo>
                    <a:lnTo>
                      <a:pt x="2746692" y="0"/>
                    </a:lnTo>
                    <a:lnTo>
                      <a:pt x="2749017" y="0"/>
                    </a:lnTo>
                    <a:lnTo>
                      <a:pt x="2750509" y="0"/>
                    </a:lnTo>
                    <a:lnTo>
                      <a:pt x="2754354" y="0"/>
                    </a:lnTo>
                    <a:lnTo>
                      <a:pt x="2755654" y="0"/>
                    </a:lnTo>
                    <a:lnTo>
                      <a:pt x="2757146" y="0"/>
                    </a:lnTo>
                    <a:lnTo>
                      <a:pt x="2761827" y="0"/>
                    </a:lnTo>
                    <a:lnTo>
                      <a:pt x="2763318" y="0"/>
                    </a:lnTo>
                    <a:lnTo>
                      <a:pt x="2776756" y="0"/>
                    </a:lnTo>
                    <a:lnTo>
                      <a:pt x="2777590" y="0"/>
                    </a:lnTo>
                    <a:lnTo>
                      <a:pt x="2779082" y="0"/>
                    </a:lnTo>
                    <a:lnTo>
                      <a:pt x="2783442" y="0"/>
                    </a:lnTo>
                    <a:lnTo>
                      <a:pt x="2784228" y="0"/>
                    </a:lnTo>
                    <a:lnTo>
                      <a:pt x="2785719" y="0"/>
                    </a:lnTo>
                    <a:lnTo>
                      <a:pt x="2786473" y="0"/>
                    </a:lnTo>
                    <a:lnTo>
                      <a:pt x="2793229" y="0"/>
                    </a:lnTo>
                    <a:lnTo>
                      <a:pt x="2799367" y="0"/>
                    </a:lnTo>
                    <a:lnTo>
                      <a:pt x="2813506" y="0"/>
                    </a:lnTo>
                    <a:lnTo>
                      <a:pt x="2820311" y="0"/>
                    </a:lnTo>
                    <a:lnTo>
                      <a:pt x="2827893" y="0"/>
                    </a:lnTo>
                    <a:lnTo>
                      <a:pt x="2827940" y="0"/>
                    </a:lnTo>
                    <a:lnTo>
                      <a:pt x="2829431" y="0"/>
                    </a:lnTo>
                    <a:lnTo>
                      <a:pt x="2829978" y="0"/>
                    </a:lnTo>
                    <a:lnTo>
                      <a:pt x="2852058" y="0"/>
                    </a:lnTo>
                    <a:lnTo>
                      <a:pt x="2857060" y="0"/>
                    </a:lnTo>
                    <a:lnTo>
                      <a:pt x="2857958" y="0"/>
                    </a:lnTo>
                    <a:lnTo>
                      <a:pt x="2871601" y="0"/>
                    </a:lnTo>
                    <a:lnTo>
                      <a:pt x="2882123" y="0"/>
                    </a:lnTo>
                    <a:lnTo>
                      <a:pt x="2894046" y="0"/>
                    </a:lnTo>
                    <a:lnTo>
                      <a:pt x="2903496" y="0"/>
                    </a:lnTo>
                    <a:lnTo>
                      <a:pt x="2911211" y="0"/>
                    </a:lnTo>
                    <a:lnTo>
                      <a:pt x="2914242" y="0"/>
                    </a:lnTo>
                    <a:lnTo>
                      <a:pt x="2914461" y="0"/>
                    </a:lnTo>
                    <a:lnTo>
                      <a:pt x="2924111" y="0"/>
                    </a:lnTo>
                    <a:lnTo>
                      <a:pt x="2927136" y="0"/>
                    </a:lnTo>
                    <a:lnTo>
                      <a:pt x="2933561" y="0"/>
                    </a:lnTo>
                    <a:lnTo>
                      <a:pt x="2939580" y="0"/>
                    </a:lnTo>
                    <a:lnTo>
                      <a:pt x="2941275" y="0"/>
                    </a:lnTo>
                    <a:lnTo>
                      <a:pt x="2941543" y="0"/>
                    </a:lnTo>
                    <a:lnTo>
                      <a:pt x="2945586" y="0"/>
                    </a:lnTo>
                    <a:lnTo>
                      <a:pt x="2950032" y="0"/>
                    </a:lnTo>
                    <a:lnTo>
                      <a:pt x="2955662" y="0"/>
                    </a:lnTo>
                    <a:lnTo>
                      <a:pt x="2955709" y="0"/>
                    </a:lnTo>
                    <a:lnTo>
                      <a:pt x="2957200" y="0"/>
                    </a:lnTo>
                    <a:lnTo>
                      <a:pt x="2957747" y="0"/>
                    </a:lnTo>
                    <a:lnTo>
                      <a:pt x="2968152" y="0"/>
                    </a:lnTo>
                    <a:lnTo>
                      <a:pt x="2969644" y="0"/>
                    </a:lnTo>
                    <a:lnTo>
                      <a:pt x="2972667" y="0"/>
                    </a:lnTo>
                    <a:lnTo>
                      <a:pt x="2977114" y="0"/>
                    </a:lnTo>
                    <a:lnTo>
                      <a:pt x="2984829" y="0"/>
                    </a:lnTo>
                    <a:lnTo>
                      <a:pt x="2985727" y="0"/>
                    </a:lnTo>
                    <a:lnTo>
                      <a:pt x="2999370" y="0"/>
                    </a:lnTo>
                    <a:lnTo>
                      <a:pt x="3021815" y="0"/>
                    </a:lnTo>
                    <a:lnTo>
                      <a:pt x="3031265" y="0"/>
                    </a:lnTo>
                    <a:lnTo>
                      <a:pt x="3042230" y="0"/>
                    </a:lnTo>
                    <a:lnTo>
                      <a:pt x="3044946" y="0"/>
                    </a:lnTo>
                    <a:lnTo>
                      <a:pt x="3051880" y="0"/>
                    </a:lnTo>
                    <a:lnTo>
                      <a:pt x="3061330" y="0"/>
                    </a:lnTo>
                    <a:lnTo>
                      <a:pt x="3067349" y="0"/>
                    </a:lnTo>
                    <a:lnTo>
                      <a:pt x="3069312" y="0"/>
                    </a:lnTo>
                    <a:lnTo>
                      <a:pt x="3073355" y="0"/>
                    </a:lnTo>
                    <a:lnTo>
                      <a:pt x="3073518" y="0"/>
                    </a:lnTo>
                    <a:lnTo>
                      <a:pt x="3075011" y="0"/>
                    </a:lnTo>
                    <a:lnTo>
                      <a:pt x="3077801" y="0"/>
                    </a:lnTo>
                    <a:lnTo>
                      <a:pt x="3095921" y="0"/>
                    </a:lnTo>
                    <a:lnTo>
                      <a:pt x="3097413" y="0"/>
                    </a:lnTo>
                    <a:lnTo>
                      <a:pt x="3100436" y="0"/>
                    </a:lnTo>
                    <a:lnTo>
                      <a:pt x="3103552" y="0"/>
                    </a:lnTo>
                    <a:lnTo>
                      <a:pt x="3104883" y="0"/>
                    </a:lnTo>
                    <a:lnTo>
                      <a:pt x="3120023" y="0"/>
                    </a:lnTo>
                    <a:lnTo>
                      <a:pt x="3120445" y="0"/>
                    </a:lnTo>
                    <a:lnTo>
                      <a:pt x="3149018" y="0"/>
                    </a:lnTo>
                    <a:lnTo>
                      <a:pt x="3150088" y="0"/>
                    </a:lnTo>
                    <a:lnTo>
                      <a:pt x="3150509" y="0"/>
                    </a:lnTo>
                    <a:lnTo>
                      <a:pt x="3171054" y="0"/>
                    </a:lnTo>
                    <a:lnTo>
                      <a:pt x="3172715" y="0"/>
                    </a:lnTo>
                    <a:lnTo>
                      <a:pt x="3199627" y="0"/>
                    </a:lnTo>
                    <a:lnTo>
                      <a:pt x="3201119" y="0"/>
                    </a:lnTo>
                    <a:lnTo>
                      <a:pt x="3201287" y="0"/>
                    </a:lnTo>
                    <a:lnTo>
                      <a:pt x="3201751" y="0"/>
                    </a:lnTo>
                    <a:lnTo>
                      <a:pt x="3202780" y="0"/>
                    </a:lnTo>
                    <a:lnTo>
                      <a:pt x="3217515" y="0"/>
                    </a:lnTo>
                    <a:lnTo>
                      <a:pt x="3224152" y="0"/>
                    </a:lnTo>
                    <a:lnTo>
                      <a:pt x="3230324" y="0"/>
                    </a:lnTo>
                    <a:lnTo>
                      <a:pt x="3231321" y="0"/>
                    </a:lnTo>
                    <a:lnTo>
                      <a:pt x="3231816" y="0"/>
                    </a:lnTo>
                    <a:lnTo>
                      <a:pt x="3243763" y="0"/>
                    </a:lnTo>
                    <a:lnTo>
                      <a:pt x="3246088" y="0"/>
                    </a:lnTo>
                    <a:lnTo>
                      <a:pt x="3247580" y="0"/>
                    </a:lnTo>
                    <a:lnTo>
                      <a:pt x="3247792" y="0"/>
                    </a:lnTo>
                    <a:lnTo>
                      <a:pt x="3248214" y="0"/>
                    </a:lnTo>
                    <a:lnTo>
                      <a:pt x="3252725" y="0"/>
                    </a:lnTo>
                    <a:lnTo>
                      <a:pt x="3254217" y="0"/>
                    </a:lnTo>
                    <a:lnTo>
                      <a:pt x="3260235" y="0"/>
                    </a:lnTo>
                    <a:lnTo>
                      <a:pt x="3276787" y="0"/>
                    </a:lnTo>
                    <a:lnTo>
                      <a:pt x="3277857" y="0"/>
                    </a:lnTo>
                    <a:lnTo>
                      <a:pt x="3278278" y="0"/>
                    </a:lnTo>
                    <a:lnTo>
                      <a:pt x="3290300" y="0"/>
                    </a:lnTo>
                    <a:lnTo>
                      <a:pt x="3298823" y="0"/>
                    </a:lnTo>
                    <a:lnTo>
                      <a:pt x="3327396" y="0"/>
                    </a:lnTo>
                    <a:lnTo>
                      <a:pt x="3328888" y="0"/>
                    </a:lnTo>
                    <a:lnTo>
                      <a:pt x="3329520" y="0"/>
                    </a:lnTo>
                    <a:lnTo>
                      <a:pt x="3345284" y="0"/>
                    </a:lnTo>
                    <a:lnTo>
                      <a:pt x="3349129" y="0"/>
                    </a:lnTo>
                    <a:lnTo>
                      <a:pt x="3351921" y="0"/>
                    </a:lnTo>
                    <a:lnTo>
                      <a:pt x="3358093" y="0"/>
                    </a:lnTo>
                    <a:lnTo>
                      <a:pt x="3359585" y="0"/>
                    </a:lnTo>
                    <a:lnTo>
                      <a:pt x="3371532" y="0"/>
                    </a:lnTo>
                    <a:lnTo>
                      <a:pt x="3373857" y="0"/>
                    </a:lnTo>
                    <a:lnTo>
                      <a:pt x="3375349" y="0"/>
                    </a:lnTo>
                    <a:lnTo>
                      <a:pt x="3380494" y="0"/>
                    </a:lnTo>
                    <a:lnTo>
                      <a:pt x="3381986" y="0"/>
                    </a:lnTo>
                    <a:lnTo>
                      <a:pt x="3388004" y="0"/>
                    </a:lnTo>
                    <a:lnTo>
                      <a:pt x="3408282" y="0"/>
                    </a:lnTo>
                    <a:lnTo>
                      <a:pt x="3418069" y="0"/>
                    </a:lnTo>
                    <a:lnTo>
                      <a:pt x="3424207" y="0"/>
                    </a:lnTo>
                    <a:lnTo>
                      <a:pt x="3424753" y="0"/>
                    </a:lnTo>
                    <a:lnTo>
                      <a:pt x="3452733" y="0"/>
                    </a:lnTo>
                    <a:lnTo>
                      <a:pt x="3454818" y="0"/>
                    </a:lnTo>
                    <a:lnTo>
                      <a:pt x="3476898" y="0"/>
                    </a:lnTo>
                    <a:lnTo>
                      <a:pt x="3496441" y="0"/>
                    </a:lnTo>
                    <a:lnTo>
                      <a:pt x="3509236" y="0"/>
                    </a:lnTo>
                    <a:lnTo>
                      <a:pt x="3518886" y="0"/>
                    </a:lnTo>
                    <a:lnTo>
                      <a:pt x="3528336" y="0"/>
                    </a:lnTo>
                    <a:lnTo>
                      <a:pt x="3536051" y="0"/>
                    </a:lnTo>
                    <a:lnTo>
                      <a:pt x="3539301" y="0"/>
                    </a:lnTo>
                    <a:lnTo>
                      <a:pt x="3540361" y="0"/>
                    </a:lnTo>
                    <a:lnTo>
                      <a:pt x="3544807" y="0"/>
                    </a:lnTo>
                    <a:lnTo>
                      <a:pt x="3551976" y="0"/>
                    </a:lnTo>
                    <a:lnTo>
                      <a:pt x="3552522" y="0"/>
                    </a:lnTo>
                    <a:lnTo>
                      <a:pt x="3564420" y="0"/>
                    </a:lnTo>
                    <a:lnTo>
                      <a:pt x="3570426" y="0"/>
                    </a:lnTo>
                    <a:cubicBezTo>
                      <a:pt x="3574872" y="0"/>
                      <a:pt x="3574872" y="0"/>
                      <a:pt x="3574872" y="0"/>
                    </a:cubicBezTo>
                    <a:lnTo>
                      <a:pt x="3580502" y="0"/>
                    </a:lnTo>
                    <a:lnTo>
                      <a:pt x="3582587" y="0"/>
                    </a:lnTo>
                    <a:lnTo>
                      <a:pt x="3624210" y="0"/>
                    </a:lnTo>
                    <a:lnTo>
                      <a:pt x="3637005" y="0"/>
                    </a:lnTo>
                    <a:lnTo>
                      <a:pt x="3646655" y="0"/>
                    </a:lnTo>
                    <a:lnTo>
                      <a:pt x="3656105" y="0"/>
                    </a:lnTo>
                    <a:lnTo>
                      <a:pt x="3667070" y="0"/>
                    </a:lnTo>
                    <a:lnTo>
                      <a:pt x="3668130" y="0"/>
                    </a:lnTo>
                    <a:lnTo>
                      <a:pt x="3669786" y="0"/>
                    </a:lnTo>
                    <a:lnTo>
                      <a:pt x="3672576" y="0"/>
                    </a:lnTo>
                    <a:lnTo>
                      <a:pt x="3692189" y="0"/>
                    </a:lnTo>
                    <a:lnTo>
                      <a:pt x="3698195" y="0"/>
                    </a:lnTo>
                    <a:lnTo>
                      <a:pt x="3702641" y="0"/>
                    </a:lnTo>
                    <a:lnTo>
                      <a:pt x="3744863" y="0"/>
                    </a:lnTo>
                    <a:lnTo>
                      <a:pt x="3745285" y="0"/>
                    </a:lnTo>
                    <a:lnTo>
                      <a:pt x="3795894" y="0"/>
                    </a:lnTo>
                    <a:lnTo>
                      <a:pt x="3797555" y="0"/>
                    </a:lnTo>
                    <a:lnTo>
                      <a:pt x="3826591" y="0"/>
                    </a:lnTo>
                    <a:lnTo>
                      <a:pt x="3842355" y="0"/>
                    </a:lnTo>
                    <a:lnTo>
                      <a:pt x="3848992" y="0"/>
                    </a:lnTo>
                    <a:lnTo>
                      <a:pt x="3872632" y="0"/>
                    </a:lnTo>
                    <a:lnTo>
                      <a:pt x="3873054" y="0"/>
                    </a:lnTo>
                    <a:lnTo>
                      <a:pt x="3885075" y="0"/>
                    </a:lnTo>
                    <a:lnTo>
                      <a:pt x="3923663" y="0"/>
                    </a:lnTo>
                    <a:lnTo>
                      <a:pt x="3954360" y="0"/>
                    </a:lnTo>
                    <a:lnTo>
                      <a:pt x="3970124" y="0"/>
                    </a:lnTo>
                    <a:lnTo>
                      <a:pt x="3976761" y="0"/>
                    </a:lnTo>
                    <a:lnTo>
                      <a:pt x="4012844" y="0"/>
                    </a:lnTo>
                    <a:lnTo>
                      <a:pt x="4049593" y="0"/>
                    </a:lnTo>
                    <a:cubicBezTo>
                      <a:pt x="4169647" y="0"/>
                      <a:pt x="4169647" y="0"/>
                      <a:pt x="4169647" y="0"/>
                    </a:cubicBezTo>
                    <a:lnTo>
                      <a:pt x="4177362" y="0"/>
                    </a:lnTo>
                    <a:cubicBezTo>
                      <a:pt x="4297416" y="0"/>
                      <a:pt x="4297416" y="0"/>
                      <a:pt x="4297416" y="0"/>
                    </a:cubicBezTo>
                    <a:cubicBezTo>
                      <a:pt x="4327758" y="0"/>
                      <a:pt x="4364168" y="21251"/>
                      <a:pt x="4379339" y="47054"/>
                    </a:cubicBezTo>
                    <a:cubicBezTo>
                      <a:pt x="4591731" y="415146"/>
                      <a:pt x="4591731" y="415146"/>
                      <a:pt x="4591731" y="415146"/>
                    </a:cubicBezTo>
                    <a:cubicBezTo>
                      <a:pt x="4606902" y="440951"/>
                      <a:pt x="4606902" y="483452"/>
                      <a:pt x="4591731" y="509257"/>
                    </a:cubicBezTo>
                    <a:cubicBezTo>
                      <a:pt x="4379339" y="877348"/>
                      <a:pt x="4379339" y="877348"/>
                      <a:pt x="4379339" y="877348"/>
                    </a:cubicBezTo>
                    <a:cubicBezTo>
                      <a:pt x="4364168" y="903151"/>
                      <a:pt x="4327758" y="924402"/>
                      <a:pt x="4297416" y="924402"/>
                    </a:cubicBezTo>
                    <a:lnTo>
                      <a:pt x="4169647" y="924402"/>
                    </a:lnTo>
                    <a:lnTo>
                      <a:pt x="3976761" y="924402"/>
                    </a:lnTo>
                    <a:lnTo>
                      <a:pt x="3872632" y="924402"/>
                    </a:lnTo>
                    <a:lnTo>
                      <a:pt x="3848992" y="924402"/>
                    </a:lnTo>
                    <a:lnTo>
                      <a:pt x="3744863" y="924402"/>
                    </a:lnTo>
                    <a:lnTo>
                      <a:pt x="3702641" y="924402"/>
                    </a:lnTo>
                    <a:lnTo>
                      <a:pt x="3672576" y="924402"/>
                    </a:lnTo>
                    <a:lnTo>
                      <a:pt x="3656105" y="924402"/>
                    </a:lnTo>
                    <a:lnTo>
                      <a:pt x="3574872" y="924402"/>
                    </a:lnTo>
                    <a:lnTo>
                      <a:pt x="3551976" y="924402"/>
                    </a:lnTo>
                    <a:lnTo>
                      <a:pt x="3544807" y="924402"/>
                    </a:lnTo>
                    <a:lnTo>
                      <a:pt x="3528336" y="924402"/>
                    </a:lnTo>
                    <a:lnTo>
                      <a:pt x="3424207" y="924402"/>
                    </a:lnTo>
                    <a:lnTo>
                      <a:pt x="3381986" y="924402"/>
                    </a:lnTo>
                    <a:lnTo>
                      <a:pt x="3380494" y="924402"/>
                    </a:lnTo>
                    <a:lnTo>
                      <a:pt x="3351921" y="924402"/>
                    </a:lnTo>
                    <a:lnTo>
                      <a:pt x="3277857" y="924402"/>
                    </a:lnTo>
                    <a:lnTo>
                      <a:pt x="3254217" y="924402"/>
                    </a:lnTo>
                    <a:lnTo>
                      <a:pt x="3252725" y="924402"/>
                    </a:lnTo>
                    <a:lnTo>
                      <a:pt x="3247792" y="924402"/>
                    </a:lnTo>
                    <a:lnTo>
                      <a:pt x="3231321" y="924402"/>
                    </a:lnTo>
                    <a:lnTo>
                      <a:pt x="3224152" y="924402"/>
                    </a:lnTo>
                    <a:lnTo>
                      <a:pt x="3150088" y="924402"/>
                    </a:lnTo>
                    <a:lnTo>
                      <a:pt x="3120023" y="924402"/>
                    </a:lnTo>
                    <a:lnTo>
                      <a:pt x="3104883" y="924402"/>
                    </a:lnTo>
                    <a:lnTo>
                      <a:pt x="3103552" y="924402"/>
                    </a:lnTo>
                    <a:lnTo>
                      <a:pt x="3077801" y="924402"/>
                    </a:lnTo>
                    <a:lnTo>
                      <a:pt x="3061330" y="924402"/>
                    </a:lnTo>
                    <a:lnTo>
                      <a:pt x="3031265" y="924402"/>
                    </a:lnTo>
                    <a:lnTo>
                      <a:pt x="2977114" y="924402"/>
                    </a:lnTo>
                    <a:lnTo>
                      <a:pt x="2957200" y="924402"/>
                    </a:lnTo>
                    <a:lnTo>
                      <a:pt x="2955709" y="924402"/>
                    </a:lnTo>
                    <a:lnTo>
                      <a:pt x="2950032" y="924402"/>
                    </a:lnTo>
                    <a:lnTo>
                      <a:pt x="2933561" y="924402"/>
                    </a:lnTo>
                    <a:lnTo>
                      <a:pt x="2927136" y="924402"/>
                    </a:lnTo>
                    <a:lnTo>
                      <a:pt x="2903496" y="924402"/>
                    </a:lnTo>
                    <a:lnTo>
                      <a:pt x="2829431" y="924402"/>
                    </a:lnTo>
                    <a:lnTo>
                      <a:pt x="2827940" y="924402"/>
                    </a:lnTo>
                    <a:lnTo>
                      <a:pt x="2799367" y="924402"/>
                    </a:lnTo>
                    <a:lnTo>
                      <a:pt x="2785719" y="924402"/>
                    </a:lnTo>
                    <a:lnTo>
                      <a:pt x="2784228" y="924402"/>
                    </a:lnTo>
                    <a:lnTo>
                      <a:pt x="2757146" y="924402"/>
                    </a:lnTo>
                    <a:lnTo>
                      <a:pt x="2755654" y="924402"/>
                    </a:lnTo>
                    <a:lnTo>
                      <a:pt x="2680098" y="924402"/>
                    </a:lnTo>
                    <a:lnTo>
                      <a:pt x="2657950" y="924402"/>
                    </a:lnTo>
                    <a:lnTo>
                      <a:pt x="2656459" y="924402"/>
                    </a:lnTo>
                    <a:lnTo>
                      <a:pt x="2653017" y="924402"/>
                    </a:lnTo>
                    <a:lnTo>
                      <a:pt x="2636545" y="924402"/>
                    </a:lnTo>
                    <a:lnTo>
                      <a:pt x="2629377" y="924402"/>
                    </a:lnTo>
                    <a:lnTo>
                      <a:pt x="2627885" y="924402"/>
                    </a:lnTo>
                    <a:lnTo>
                      <a:pt x="2606481" y="924402"/>
                    </a:lnTo>
                    <a:lnTo>
                      <a:pt x="2552329" y="924402"/>
                    </a:lnTo>
                    <a:lnTo>
                      <a:pt x="2525248" y="924402"/>
                    </a:lnTo>
                    <a:lnTo>
                      <a:pt x="2510108" y="924402"/>
                    </a:lnTo>
                    <a:lnTo>
                      <a:pt x="2508776" y="924402"/>
                    </a:lnTo>
                    <a:lnTo>
                      <a:pt x="2480043" y="924402"/>
                    </a:lnTo>
                    <a:lnTo>
                      <a:pt x="2478712" y="924402"/>
                    </a:lnTo>
                    <a:lnTo>
                      <a:pt x="2463572" y="924402"/>
                    </a:lnTo>
                    <a:lnTo>
                      <a:pt x="2436490" y="924402"/>
                    </a:lnTo>
                    <a:lnTo>
                      <a:pt x="2382339" y="924402"/>
                    </a:lnTo>
                    <a:lnTo>
                      <a:pt x="2360934" y="924402"/>
                    </a:lnTo>
                    <a:lnTo>
                      <a:pt x="2359443" y="924402"/>
                    </a:lnTo>
                    <a:lnTo>
                      <a:pt x="2352274" y="924402"/>
                    </a:lnTo>
                    <a:lnTo>
                      <a:pt x="2335803" y="924402"/>
                    </a:lnTo>
                    <a:lnTo>
                      <a:pt x="2332360" y="924402"/>
                    </a:lnTo>
                    <a:lnTo>
                      <a:pt x="2332328" y="924402"/>
                    </a:lnTo>
                    <a:lnTo>
                      <a:pt x="2330869" y="924402"/>
                    </a:lnTo>
                    <a:lnTo>
                      <a:pt x="2308721" y="924402"/>
                    </a:lnTo>
                    <a:lnTo>
                      <a:pt x="2233165" y="924402"/>
                    </a:lnTo>
                    <a:lnTo>
                      <a:pt x="2231674" y="924402"/>
                    </a:lnTo>
                    <a:lnTo>
                      <a:pt x="2204591" y="924402"/>
                    </a:lnTo>
                    <a:lnTo>
                      <a:pt x="2204559" y="924402"/>
                    </a:lnTo>
                    <a:lnTo>
                      <a:pt x="2203100" y="924402"/>
                    </a:lnTo>
                    <a:lnTo>
                      <a:pt x="2189452" y="924402"/>
                    </a:lnTo>
                    <a:lnTo>
                      <a:pt x="2160879" y="924402"/>
                    </a:lnTo>
                    <a:lnTo>
                      <a:pt x="2159388" y="924402"/>
                    </a:lnTo>
                    <a:lnTo>
                      <a:pt x="2085323" y="924402"/>
                    </a:lnTo>
                    <a:lnTo>
                      <a:pt x="2077294" y="924402"/>
                    </a:lnTo>
                    <a:lnTo>
                      <a:pt x="2061683" y="924402"/>
                    </a:lnTo>
                    <a:lnTo>
                      <a:pt x="2055258" y="924402"/>
                    </a:lnTo>
                    <a:lnTo>
                      <a:pt x="2038787" y="924402"/>
                    </a:lnTo>
                    <a:lnTo>
                      <a:pt x="2033110" y="924402"/>
                    </a:lnTo>
                    <a:lnTo>
                      <a:pt x="2031619" y="924402"/>
                    </a:lnTo>
                    <a:lnTo>
                      <a:pt x="2011705" y="924402"/>
                    </a:lnTo>
                    <a:lnTo>
                      <a:pt x="1957554" y="924402"/>
                    </a:lnTo>
                    <a:lnTo>
                      <a:pt x="1949525" y="924402"/>
                    </a:lnTo>
                    <a:lnTo>
                      <a:pt x="1927489" y="924402"/>
                    </a:lnTo>
                    <a:lnTo>
                      <a:pt x="1911018" y="924402"/>
                    </a:lnTo>
                    <a:lnTo>
                      <a:pt x="1907543" y="924402"/>
                    </a:lnTo>
                    <a:lnTo>
                      <a:pt x="1885268" y="924402"/>
                    </a:lnTo>
                    <a:lnTo>
                      <a:pt x="1883936" y="924402"/>
                    </a:lnTo>
                    <a:lnTo>
                      <a:pt x="1868796" y="924402"/>
                    </a:lnTo>
                    <a:lnTo>
                      <a:pt x="1838732" y="924402"/>
                    </a:lnTo>
                    <a:lnTo>
                      <a:pt x="1779774" y="924402"/>
                    </a:lnTo>
                    <a:lnTo>
                      <a:pt x="1764668" y="924402"/>
                    </a:lnTo>
                    <a:lnTo>
                      <a:pt x="1757499" y="924402"/>
                    </a:lnTo>
                    <a:lnTo>
                      <a:pt x="1741027" y="924402"/>
                    </a:lnTo>
                    <a:lnTo>
                      <a:pt x="1737552" y="924402"/>
                    </a:lnTo>
                    <a:lnTo>
                      <a:pt x="1736094" y="924402"/>
                    </a:lnTo>
                    <a:lnTo>
                      <a:pt x="1734603" y="924402"/>
                    </a:lnTo>
                    <a:lnTo>
                      <a:pt x="1710963" y="924402"/>
                    </a:lnTo>
                    <a:lnTo>
                      <a:pt x="1707488" y="924402"/>
                    </a:lnTo>
                    <a:lnTo>
                      <a:pt x="1652509" y="924402"/>
                    </a:lnTo>
                    <a:lnTo>
                      <a:pt x="1636899" y="924402"/>
                    </a:lnTo>
                    <a:lnTo>
                      <a:pt x="1609783" y="924402"/>
                    </a:lnTo>
                    <a:lnTo>
                      <a:pt x="1608325" y="924402"/>
                    </a:lnTo>
                    <a:lnTo>
                      <a:pt x="1606834" y="924402"/>
                    </a:lnTo>
                    <a:lnTo>
                      <a:pt x="1579719" y="924402"/>
                    </a:lnTo>
                    <a:lnTo>
                      <a:pt x="1564612" y="924402"/>
                    </a:lnTo>
                    <a:lnTo>
                      <a:pt x="1524740" y="924402"/>
                    </a:lnTo>
                    <a:lnTo>
                      <a:pt x="1482518" y="924402"/>
                    </a:lnTo>
                    <a:lnTo>
                      <a:pt x="1460483" y="924402"/>
                    </a:lnTo>
                    <a:lnTo>
                      <a:pt x="1452454" y="924402"/>
                    </a:lnTo>
                    <a:lnTo>
                      <a:pt x="1444011" y="924402"/>
                    </a:lnTo>
                    <a:lnTo>
                      <a:pt x="1436843" y="924402"/>
                    </a:lnTo>
                    <a:lnTo>
                      <a:pt x="1413947" y="924402"/>
                    </a:lnTo>
                    <a:lnTo>
                      <a:pt x="1354749" y="924402"/>
                    </a:lnTo>
                    <a:lnTo>
                      <a:pt x="1332714" y="924402"/>
                    </a:lnTo>
                    <a:lnTo>
                      <a:pt x="1324685" y="924402"/>
                    </a:lnTo>
                    <a:lnTo>
                      <a:pt x="1316242" y="924402"/>
                    </a:lnTo>
                    <a:lnTo>
                      <a:pt x="1312767" y="924402"/>
                    </a:lnTo>
                    <a:lnTo>
                      <a:pt x="1286178" y="924402"/>
                    </a:lnTo>
                    <a:lnTo>
                      <a:pt x="1282703" y="924402"/>
                    </a:lnTo>
                    <a:lnTo>
                      <a:pt x="1243956" y="924402"/>
                    </a:lnTo>
                    <a:lnTo>
                      <a:pt x="1184998" y="924402"/>
                    </a:lnTo>
                    <a:lnTo>
                      <a:pt x="1154934" y="924402"/>
                    </a:lnTo>
                    <a:lnTo>
                      <a:pt x="1139828" y="924402"/>
                    </a:lnTo>
                    <a:lnTo>
                      <a:pt x="1116187" y="924402"/>
                    </a:lnTo>
                    <a:lnTo>
                      <a:pt x="1112712" y="924402"/>
                    </a:lnTo>
                    <a:lnTo>
                      <a:pt x="1057734" y="924402"/>
                    </a:lnTo>
                    <a:lnTo>
                      <a:pt x="1027669" y="924402"/>
                    </a:lnTo>
                    <a:lnTo>
                      <a:pt x="1012059" y="924402"/>
                    </a:lnTo>
                    <a:lnTo>
                      <a:pt x="984943" y="924402"/>
                    </a:lnTo>
                    <a:lnTo>
                      <a:pt x="929965" y="924402"/>
                    </a:lnTo>
                    <a:lnTo>
                      <a:pt x="899900" y="924402"/>
                    </a:lnTo>
                    <a:lnTo>
                      <a:pt x="857678" y="924402"/>
                    </a:lnTo>
                    <a:lnTo>
                      <a:pt x="819171" y="924402"/>
                    </a:lnTo>
                    <a:lnTo>
                      <a:pt x="729909" y="924402"/>
                    </a:lnTo>
                    <a:lnTo>
                      <a:pt x="691402" y="924402"/>
                    </a:lnTo>
                    <a:lnTo>
                      <a:pt x="687927" y="924402"/>
                    </a:lnTo>
                    <a:lnTo>
                      <a:pt x="560158" y="924402"/>
                    </a:lnTo>
                    <a:lnTo>
                      <a:pt x="432894" y="924402"/>
                    </a:lnTo>
                    <a:lnTo>
                      <a:pt x="305125" y="924402"/>
                    </a:lnTo>
                    <a:cubicBezTo>
                      <a:pt x="275541" y="924402"/>
                      <a:pt x="238373" y="903151"/>
                      <a:pt x="223202" y="877348"/>
                    </a:cubicBezTo>
                    <a:cubicBezTo>
                      <a:pt x="10809" y="509257"/>
                      <a:pt x="10809" y="509257"/>
                      <a:pt x="10809" y="509257"/>
                    </a:cubicBezTo>
                    <a:cubicBezTo>
                      <a:pt x="-3603" y="483452"/>
                      <a:pt x="-3603" y="440951"/>
                      <a:pt x="10809" y="415146"/>
                    </a:cubicBezTo>
                    <a:cubicBezTo>
                      <a:pt x="223202" y="47054"/>
                      <a:pt x="223202" y="47054"/>
                      <a:pt x="223202" y="47054"/>
                    </a:cubicBezTo>
                    <a:cubicBezTo>
                      <a:pt x="238373" y="21251"/>
                      <a:pt x="275541" y="0"/>
                      <a:pt x="305125" y="0"/>
                    </a:cubicBezTo>
                    <a:close/>
                  </a:path>
                </a:pathLst>
              </a:custGeom>
              <a:grp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 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笔记区</a:t>
                </a:r>
                <a:endPara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2090" y="821055"/>
            <a:ext cx="11635105" cy="849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、为什么要同违法犯罪作斗争？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同违法犯罪作斗争，是包括我们青少年在内的全体公民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义不容辞的责任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8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800" b="1">
                <a:latin typeface="+mn-ea"/>
                <a:sym typeface="+mn-ea"/>
              </a:rPr>
              <a:t>（</a:t>
            </a:r>
            <a:r>
              <a:rPr lang="en-US" altLang="zh-CN" sz="2800" b="1">
                <a:latin typeface="+mn-ea"/>
                <a:sym typeface="+mn-ea"/>
              </a:rPr>
              <a:t>2</a:t>
            </a:r>
            <a:r>
              <a:rPr lang="zh-CN" altLang="en-US" sz="2800" b="1">
                <a:latin typeface="+mn-ea"/>
                <a:sym typeface="+mn-ea"/>
              </a:rPr>
              <a:t>）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见义勇为作为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高尚的品质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，历来受到全社会的褒扬和敬佩。</a:t>
            </a: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、怎样同违法犯罪作斗争？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）要敢于并善于依法维护正当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权益。</a:t>
            </a:r>
            <a:endParaRPr lang="zh-CN" altLang="en-US" sz="28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）在面对违法犯罪时，我们要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善于斗争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，在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保全自己、减少伤害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的前提下，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巧妙地借助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他人或社会的力量，</a:t>
            </a:r>
            <a:r>
              <a:rPr lang="zh-CN" altLang="en-US" sz="2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采取机智灵活的方式</a:t>
            </a:r>
            <a:r>
              <a:rPr lang="zh-CN" altLang="en-US" sz="28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，同违法犯罪作斗争。</a:t>
            </a:r>
            <a:endParaRPr lang="zh-CN" altLang="en-US" sz="28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fontAlgn="base">
              <a:lnSpc>
                <a:spcPct val="150000"/>
              </a:lnSpc>
            </a:pP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fontAlgn="base"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135" y="301625"/>
            <a:ext cx="116351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、建设社会主义法治国家，青少年应该怎么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做？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2800" b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zh-CN" sz="2800" b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我们要弘扬社会主义法治精神，形成守法光荣、违法可耻的观念，做到</a:t>
            </a:r>
            <a:r>
              <a:rPr lang="zh-CN" altLang="zh-CN" sz="2800" b="1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自觉守法、遇事找法、解决问题靠法</a:t>
            </a:r>
            <a:r>
              <a:rPr lang="zh-CN" altLang="zh-CN" sz="2800" b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，努力成为一名社会主义法治的忠实崇尚者、自觉遵守者和坚定捍卫者。</a:t>
            </a:r>
            <a:endParaRPr lang="zh-CN" altLang="en-US" sz="2800" b="1">
              <a:solidFill>
                <a:schemeClr val="tx1"/>
              </a:solidFill>
              <a:latin typeface="+mn-ea"/>
              <a:sym typeface="+mn-ea"/>
            </a:endParaRPr>
          </a:p>
          <a:p>
            <a:pPr fontAlgn="base">
              <a:lnSpc>
                <a:spcPct val="15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26942" y="5326220"/>
            <a:ext cx="985928" cy="985927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70485" y="2809875"/>
            <a:ext cx="1041400" cy="10763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241833" y="136769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460625" y="5106250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73837" y="6536718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253213" y="1667341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9525" y="3700145"/>
            <a:ext cx="1020445" cy="1125220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36830" y="4543425"/>
            <a:ext cx="1014095" cy="104140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7620" y="6078855"/>
            <a:ext cx="653415" cy="62547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70485" y="1885950"/>
            <a:ext cx="1134110" cy="118872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79070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2218690" y="1625600"/>
            <a:ext cx="10848340" cy="5475605"/>
          </a:xfrm>
        </p:spPr>
        <p:txBody>
          <a:bodyPr>
            <a:no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sz="31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31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个人与社会的关系</a:t>
            </a:r>
            <a:endParaRPr lang="zh-CN" altLang="en-US" sz="31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个人是社会的</a:t>
            </a:r>
            <a:r>
              <a:rPr lang="zh-CN" sz="31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有机组成部分。</a:t>
            </a:r>
            <a:endParaRPr lang="zh-CN" sz="31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）人的</a:t>
            </a:r>
            <a:r>
              <a:rPr lang="zh-CN" altLang="en-US" sz="31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身份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是在</a:t>
            </a:r>
            <a:r>
              <a:rPr lang="zh-CN" altLang="en-US" sz="31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社会关系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中确定的</a:t>
            </a: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sz="31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845800" y="179070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0933" y="1"/>
            <a:ext cx="12462933" cy="7034293"/>
          </a:xfrm>
          <a:prstGeom prst="rect">
            <a:avLst/>
          </a:prstGeom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1593850" y="1792288"/>
            <a:ext cx="9193213" cy="2306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八年级上册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 第三单元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《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勇担社会责任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》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0933" y="1"/>
            <a:ext cx="12462933" cy="70342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0355" y="656590"/>
            <a:ext cx="11447780" cy="5721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45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、含义：责任是一个人分内应该做的事。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4500"/>
              </a:lnSpc>
            </a:pPr>
            <a:r>
              <a:rPr lang="en-US" altLang="zh-CN" sz="2800" b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、责任来自对他人的承诺、职业要求、道德规范、法律规定等。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45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、责任与角色同在。随着时代发展和所处环境的变化，我们会不断变换自己的角色，承担不同的责任。每一种角色都意味着承担相应的责任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45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对自己负责的意义：</a:t>
            </a:r>
            <a:r>
              <a:rPr lang="zh-CN" altLang="en-US" sz="28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只有对自己负责的人，才能使自己的潜能得到充分挖掘和发挥，才有资格、有能力、有信心承担起时代和国家所赋予的使命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450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800" b="1" dirty="0">
                <a:solidFill>
                  <a:srgbClr val="0C4FE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人人负责的意义：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只有人人具有责任心，自觉履行应尽的责任，我们才能共享更加幸福美好的生活。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400"/>
              </a:lnSpc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0933" y="1"/>
            <a:ext cx="12462933" cy="70342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920" y="388620"/>
            <a:ext cx="11626215" cy="6259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700"/>
              </a:lnSpc>
            </a:pP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8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、承担责任的代价和回报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承担责任也会获得回报的权利。这种回报既包括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物质方面</a:t>
            </a:r>
            <a:r>
              <a:rPr lang="zh-CN" altLang="en-US" sz="2800" b="1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，又包括</a:t>
            </a:r>
            <a:r>
              <a:rPr lang="zh-CN" altLang="en-US" sz="28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精神方面</a:t>
            </a:r>
            <a:r>
              <a:rPr lang="zh-CN" altLang="en-US" sz="2800" b="1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。更重要的是精神方面的回报：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良好的自我感受、获得新的知识和技能、赢得他人的尊重和赞许等。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承担责任不仅意味着付出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时间、经历和金钱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，而且意味着</a:t>
            </a:r>
            <a:r>
              <a:rPr lang="zh-CN" altLang="en-US" sz="28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可能因为做不好而受到责备及处罚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、怎样做负责任的人（怎样承担责任）？</a:t>
            </a:r>
            <a:endParaRPr lang="zh-CN" altLang="en-US" sz="2800" b="1" noProof="0" dirty="0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）承担责任不言代价与回报。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）做出合理选择，一旦作出选择，就应该义无反顾地担当起应负的责任。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）有些责任不是我们自愿选择的仍然应该自觉承担相应的责任，无怨无悔。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）努力提升自身素质，增强履行责任的能力，勇于承担责任。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0933" y="1"/>
            <a:ext cx="12462933" cy="70342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910" y="388620"/>
            <a:ext cx="11828780" cy="5310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7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、为什么要关爱他人（关爱他人的意义</a:t>
            </a:r>
            <a:r>
              <a:rPr lang="en-US" altLang="zh-CN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作用）？</a:t>
            </a:r>
            <a:endParaRPr lang="zh-CN" altLang="en-US" sz="2800" b="1" noProof="0" dirty="0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 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）关爱传递着美好情感，给人带来温暖和希望，是维系友好关系的桥梁。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sym typeface="微软雅黑" panose="020B0503020204020204" charset="-122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关爱是社会和谐稳定的润滑剂和正能量，有利于形成良好的人际氛围，促进社会文明进步。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）关爱他人，收获幸福，有利于赢得尊重、关心和帮助，获得更多机会，关爱他人也是关爱和善待自己。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、怎样关爱他人？</a:t>
            </a:r>
            <a:endParaRPr lang="zh-CN" altLang="en-US" sz="2800" b="1" noProof="0" dirty="0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）关爱他人，要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心怀善意。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）关爱他人，要尽己所能。关爱不分大小，贵在有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爱心。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）关爱他人，要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讲究策略。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0933" y="1"/>
            <a:ext cx="12462933" cy="70342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910" y="388620"/>
            <a:ext cx="1182878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7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、服务社会对于个人成长的意义（为什么要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服务社会）？</a:t>
            </a:r>
            <a:endParaRPr lang="zh-CN" altLang="en-US" sz="2800" b="1" noProof="0" dirty="0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 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）服务社会体现人生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价值。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sym typeface="微软雅黑" panose="020B0503020204020204" charset="-122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微软雅黑" panose="020B0503020204020204" charset="-122"/>
              </a:rPr>
              <a:t>）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服务社会能够促进我们全面发展。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en-US" altLang="zh-CN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、怎样服务和奉献</a:t>
            </a:r>
            <a:r>
              <a:rPr lang="zh-CN" altLang="en-US" sz="2800" b="1" noProof="0" dirty="0">
                <a:ln>
                  <a:noFill/>
                </a:ln>
                <a:solidFill>
                  <a:srgbClr val="0C4FE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社会？</a:t>
            </a:r>
            <a:endParaRPr lang="zh-CN" altLang="en-US" sz="2800" b="1" noProof="0" dirty="0">
              <a:ln>
                <a:noFill/>
              </a:ln>
              <a:solidFill>
                <a:srgbClr val="0C4FE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）服务和奉献社会，需要我们青年担当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责任。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）服务和奉献社会，需要我们积极参与社会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公益活动。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3700"/>
              </a:lnSpc>
            </a:pP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）服务和奉献社会，需要我们热爱劳动，爱岗</a:t>
            </a:r>
            <a:r>
              <a:rPr lang="zh-CN" altLang="en-US" sz="2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敬业。</a:t>
            </a:r>
            <a:endParaRPr lang="zh-CN" altLang="en-US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26942" y="5326220"/>
            <a:ext cx="985928" cy="985927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70485" y="2809875"/>
            <a:ext cx="1041400" cy="10763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241833" y="136769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460625" y="5106250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73837" y="6536718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253213" y="1667341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9525" y="3700145"/>
            <a:ext cx="1020445" cy="1125220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36830" y="4543425"/>
            <a:ext cx="1014095" cy="104140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7620" y="6078855"/>
            <a:ext cx="653415" cy="62547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70485" y="1885950"/>
            <a:ext cx="1134110" cy="118872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79070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1727835" y="1625600"/>
            <a:ext cx="9690100" cy="4099560"/>
          </a:xfrm>
        </p:spPr>
        <p:txBody>
          <a:bodyPr>
            <a:no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sz="31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31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为什么人的成长离不开社会？</a:t>
            </a:r>
            <a:endParaRPr lang="zh-CN" altLang="en-US" sz="31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1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人的成长是不断</a:t>
            </a:r>
            <a:r>
              <a:rPr lang="zh-CN" altLang="en-US" sz="31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社会化的过程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。</a:t>
            </a:r>
            <a:endParaRPr lang="zh-CN" altLang="en-US" sz="3100" b="1">
              <a:solidFill>
                <a:srgbClr val="FF0000"/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ct val="150000"/>
              </a:lnSpc>
              <a:buNone/>
            </a:pPr>
            <a:r>
              <a:rPr 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1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人的生存和发展离不开社会，每个人都从社会中获得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物质支持和精神滋养。</a:t>
            </a:r>
            <a:endParaRPr lang="zh-CN" altLang="en-US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641330" y="179070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86995" y="5140960"/>
            <a:ext cx="243840" cy="5175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-117475" y="2780030"/>
            <a:ext cx="612775" cy="54038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77368" y="104003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-8005" y="4650955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48107" y="6420513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9373" y="1666706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-125730" y="3312795"/>
            <a:ext cx="590550" cy="688975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118110" y="3983990"/>
            <a:ext cx="574040" cy="55626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-74930" y="5903595"/>
            <a:ext cx="485775" cy="37401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26670" y="2069465"/>
            <a:ext cx="425450" cy="65913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25095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495300" y="770255"/>
            <a:ext cx="11528425" cy="5873115"/>
          </a:xfrm>
        </p:spPr>
        <p:txBody>
          <a:bodyPr>
            <a:noAutofit/>
          </a:bodyPr>
          <a:p>
            <a:pPr indent="0">
              <a:lnSpc>
                <a:spcPts val="3500"/>
              </a:lnSpc>
              <a:buNone/>
            </a:pP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亲社会行为的表现：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楷体" panose="02010609060101010101" pitchFamily="49" charset="-122"/>
                <a:sym typeface="+mn-ea"/>
              </a:rPr>
              <a:t>谦让、分享、帮助他人、关心社会发展</a:t>
            </a:r>
            <a:r>
              <a:rPr lang="zh-CN" altLang="en-US" sz="2400" b="1">
                <a:latin typeface="微软雅黑" panose="020B0503020204020204" charset="-122"/>
                <a:cs typeface="楷体" panose="02010609060101010101" pitchFamily="49" charset="-122"/>
                <a:sym typeface="+mn-ea"/>
              </a:rPr>
              <a:t>等。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  <a:p>
            <a:pPr indent="0">
              <a:lnSpc>
                <a:spcPts val="3500"/>
              </a:lnSpc>
              <a:buNone/>
            </a:pP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24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为什么要养成亲社会行为？</a:t>
            </a:r>
            <a:endParaRPr lang="zh-CN" altLang="en-US" sz="24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ts val="3500"/>
              </a:lnSpc>
              <a:buNone/>
            </a:pP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）青少年处于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走向社会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关键时期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，应该树立积极的生活态度，关注社会，了解社会，服务社会，养成亲社会行为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    </a:t>
            </a:r>
            <a:endParaRPr lang="zh-CN" altLang="en-US" sz="2400" b="1" strike="noStrike" noProof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base">
              <a:lnSpc>
                <a:spcPts val="3500"/>
              </a:lnSpc>
              <a:buNone/>
            </a:pP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）亲社会行为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有利于养成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良好的行为习惯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塑造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健康的人格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形成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正确的价值观念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获得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他人和社会的</a:t>
            </a:r>
            <a:r>
              <a:rPr lang="zh-CN" altLang="en-US" sz="24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接纳与认可</a:t>
            </a:r>
            <a:r>
              <a:rPr lang="zh-CN" altLang="en-US" sz="24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400" b="1" strike="noStrike" noProof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24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如何养成亲社会行为？</a:t>
            </a:r>
            <a:endParaRPr lang="zh-CN" altLang="en-US" sz="24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）树立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积极的生活态度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）在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人际交往和社会实践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中养成。主动了解社会，关注社会发展变化，积极投身社会实践；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遵守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社会规则和习俗，热心帮助他人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3)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主动关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心社会</a:t>
            </a:r>
            <a:r>
              <a:rPr lang="zh-CN" altLang="en-US" sz="24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，积极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融入社会，倾力奉献社会，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实现自己的人生价值。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750550" y="173355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86995" y="5140960"/>
            <a:ext cx="243840" cy="5175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-117475" y="2780030"/>
            <a:ext cx="612775" cy="54038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77368" y="104003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-8005" y="4650955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48107" y="6420513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9373" y="1666706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-125730" y="3312795"/>
            <a:ext cx="590550" cy="688975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118110" y="3983990"/>
            <a:ext cx="574040" cy="55626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-74930" y="5903595"/>
            <a:ext cx="485775" cy="37401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26670" y="2069465"/>
            <a:ext cx="425450" cy="65913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25095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772160" y="1229995"/>
            <a:ext cx="11528425" cy="5873115"/>
          </a:xfrm>
        </p:spPr>
        <p:txBody>
          <a:bodyPr>
            <a:noAutofit/>
          </a:bodyPr>
          <a:p>
            <a:pPr indent="0">
              <a:lnSpc>
                <a:spcPct val="200000"/>
              </a:lnSpc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网络的积极影响：</a:t>
            </a:r>
            <a:endParaRPr lang="en-US" altLang="zh-CN" sz="2800" b="1">
              <a:solidFill>
                <a:srgbClr val="00B0F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网络丰富日常生活（网络如何丰富日常生活？）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网络让我们日常生活中的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信息传递和交流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变得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方便迅捷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。</a:t>
            </a:r>
            <a:endParaRPr lang="zh-CN" altLang="en-US" sz="28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互联网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打破了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传统人际交往的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时空限制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,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促进人际交往。</a:t>
            </a:r>
            <a:endParaRPr lang="zh-CN" altLang="en-US" sz="28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网络让我们的生活变得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更加便利和丰富多彩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</a:endParaRPr>
          </a:p>
          <a:p>
            <a:pPr marL="0" indent="0" fontAlgn="base">
              <a:lnSpc>
                <a:spcPct val="200000"/>
              </a:lnSpc>
              <a:buNone/>
            </a:pP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852785" y="125095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86995" y="5140960"/>
            <a:ext cx="243840" cy="5175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-117475" y="2780030"/>
            <a:ext cx="612775" cy="54038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77368" y="104003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-8005" y="4650955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48107" y="6420513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9373" y="1666706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-125730" y="3312795"/>
            <a:ext cx="590550" cy="688975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118110" y="3983990"/>
            <a:ext cx="574040" cy="55626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-74930" y="5903595"/>
            <a:ext cx="485775" cy="37401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26670" y="2069465"/>
            <a:ext cx="425450" cy="65913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25095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779145" y="984885"/>
            <a:ext cx="11528425" cy="5873115"/>
          </a:xfrm>
        </p:spPr>
        <p:txBody>
          <a:bodyPr>
            <a:noAutofit/>
          </a:bodyPr>
          <a:p>
            <a:pPr indent="0">
              <a:lnSpc>
                <a:spcPct val="200000"/>
              </a:lnSpc>
              <a:buNone/>
            </a:pPr>
            <a:r>
              <a:rPr lang="zh-CN" altLang="en-US" sz="2800" b="1">
                <a:solidFill>
                  <a:srgbClr val="00B0F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网络的积极影响：</a:t>
            </a:r>
            <a:endParaRPr lang="en-US" altLang="zh-CN" sz="2800" b="1">
              <a:solidFill>
                <a:srgbClr val="00B0F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ct val="200000"/>
              </a:lnSpc>
              <a:buNone/>
            </a:pPr>
            <a:r>
              <a:rPr lang="en-US" altLang="zh-CN" sz="28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网络推动社会进步（网络如何推动社会进步？）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为经济发展注入新的活力</a:t>
            </a:r>
            <a:r>
              <a:rPr lang="zh-CN"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2800" b="1"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促进了民主政治的进步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endParaRPr sz="2800" b="1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网络为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文化传播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科技创新搭建新平台</a:t>
            </a:r>
            <a:r>
              <a:rPr sz="28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805160" y="125095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86995" y="5140960"/>
            <a:ext cx="243840" cy="5175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-117475" y="2780030"/>
            <a:ext cx="612775" cy="54038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77368" y="104003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-8005" y="4650955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48107" y="6420513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9373" y="1666706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-125730" y="3312795"/>
            <a:ext cx="590550" cy="688975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118110" y="3983990"/>
            <a:ext cx="574040" cy="55626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-74930" y="5903595"/>
            <a:ext cx="485775" cy="37401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26670" y="2069465"/>
            <a:ext cx="425450" cy="65913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25095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779145" y="984885"/>
            <a:ext cx="10807065" cy="5873115"/>
          </a:xfrm>
        </p:spPr>
        <p:txBody>
          <a:bodyPr>
            <a:noAutofit/>
          </a:bodyPr>
          <a:p>
            <a:pPr indent="0">
              <a:lnSpc>
                <a:spcPct val="200000"/>
              </a:lnSpc>
              <a:buNone/>
            </a:pPr>
            <a:r>
              <a:rPr lang="zh-CN" altLang="en-US" sz="32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网络的消极影响：</a:t>
            </a:r>
            <a:endParaRPr lang="en-US" altLang="zh-CN" sz="32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网络</a:t>
            </a:r>
            <a:r>
              <a:rPr 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信息丰富的同时也会出现一些</a:t>
            </a:r>
            <a:r>
              <a:rPr lang="zh-CN" sz="32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虚假的、不良的信息</a:t>
            </a:r>
            <a:r>
              <a:rPr 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3200" b="1">
              <a:latin typeface="微软雅黑" panose="020B0503020204020204" charset="-122"/>
              <a:cs typeface="微软雅黑" panose="020B0503020204020204" charset="-122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altLang="en-US" sz="32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32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32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沉迷</a:t>
            </a:r>
            <a:r>
              <a:rPr lang="zh-CN" altLang="en-US" sz="32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于网络，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影响学习、工作和生活。</a:t>
            </a:r>
            <a:endParaRPr sz="3200" b="1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ct val="200000"/>
              </a:lnSpc>
              <a:buNone/>
            </a:pPr>
            <a:r>
              <a:rPr lang="zh-CN" sz="32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个人</a:t>
            </a:r>
            <a:r>
              <a:rPr lang="zh-CN" sz="32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隐私</a:t>
            </a:r>
            <a:r>
              <a:rPr 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容易</a:t>
            </a:r>
            <a:r>
              <a:rPr lang="zh-CN" sz="32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被侵犯</a:t>
            </a:r>
            <a:r>
              <a:rPr lang="zh-CN" sz="3200" b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805160" y="125095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>
            <p:custDataLst>
              <p:tags r:id="rId1"/>
            </p:custDataLst>
          </p:nvPr>
        </p:nvSpPr>
        <p:spPr>
          <a:xfrm>
            <a:off x="1146950" y="1885666"/>
            <a:ext cx="2328886" cy="232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86995" y="5140960"/>
            <a:ext cx="243840" cy="51752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-117475" y="2780030"/>
            <a:ext cx="612775" cy="540385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2123787">
            <a:off x="77368" y="1040038"/>
            <a:ext cx="344929" cy="344929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7200000">
            <a:off x="-8005" y="4650955"/>
            <a:ext cx="354082" cy="354082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48107" y="6420513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7"/>
            </p:custDataLst>
          </p:nvPr>
        </p:nvSpPr>
        <p:spPr>
          <a:xfrm>
            <a:off x="9373" y="1666706"/>
            <a:ext cx="321461" cy="321461"/>
          </a:xfrm>
          <a:prstGeom prst="ellipse">
            <a:avLst/>
          </a:prstGeom>
          <a:solidFill>
            <a:srgbClr val="FEC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>
            <p:custDataLst>
              <p:tags r:id="rId8"/>
            </p:custDataLst>
          </p:nvPr>
        </p:nvGrpSpPr>
        <p:grpSpPr>
          <a:xfrm>
            <a:off x="-125730" y="3312795"/>
            <a:ext cx="590550" cy="688975"/>
            <a:chOff x="10767524" y="3528228"/>
            <a:chExt cx="1747910" cy="1747910"/>
          </a:xfrm>
        </p:grpSpPr>
        <p:sp>
          <p:nvSpPr>
            <p:cNvPr id="50" name="椭圆 49"/>
            <p:cNvSpPr/>
            <p:nvPr>
              <p:custDataLst>
                <p:tags r:id="rId9"/>
              </p:custDataLst>
            </p:nvPr>
          </p:nvSpPr>
          <p:spPr>
            <a:xfrm>
              <a:off x="10767524" y="3528228"/>
              <a:ext cx="1747910" cy="17479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>
              <p:custDataLst>
                <p:tags r:id="rId10"/>
              </p:custDataLst>
            </p:nvPr>
          </p:nvSpPr>
          <p:spPr>
            <a:xfrm rot="4143152">
              <a:off x="10770011" y="3530715"/>
              <a:ext cx="1742936" cy="1742936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/>
          <p:cNvSpPr/>
          <p:nvPr>
            <p:custDataLst>
              <p:tags r:id="rId11"/>
            </p:custDataLst>
          </p:nvPr>
        </p:nvSpPr>
        <p:spPr>
          <a:xfrm>
            <a:off x="4047711" y="4223588"/>
            <a:ext cx="1227705" cy="12277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12"/>
            </p:custDataLst>
          </p:nvPr>
        </p:nvSpPr>
        <p:spPr>
          <a:xfrm rot="2978829">
            <a:off x="-118110" y="3983990"/>
            <a:ext cx="574040" cy="556260"/>
          </a:xfrm>
          <a:custGeom>
            <a:avLst/>
            <a:gdLst>
              <a:gd name="connsiteX0" fmla="*/ 2945837 w 3037540"/>
              <a:gd name="connsiteY0" fmla="*/ 1003140 h 3037540"/>
              <a:gd name="connsiteX1" fmla="*/ 2969259 w 3037540"/>
              <a:gd name="connsiteY1" fmla="*/ 1067134 h 3037540"/>
              <a:gd name="connsiteX2" fmla="*/ 3037540 w 3037540"/>
              <a:gd name="connsiteY2" fmla="*/ 1518770 h 3037540"/>
              <a:gd name="connsiteX3" fmla="*/ 2969259 w 3037540"/>
              <a:gd name="connsiteY3" fmla="*/ 1970406 h 3037540"/>
              <a:gd name="connsiteX4" fmla="*/ 2945837 w 3037540"/>
              <a:gd name="connsiteY4" fmla="*/ 2034400 h 3037540"/>
              <a:gd name="connsiteX5" fmla="*/ 92385 w 3037540"/>
              <a:gd name="connsiteY5" fmla="*/ 1001277 h 3037540"/>
              <a:gd name="connsiteX6" fmla="*/ 92385 w 3037540"/>
              <a:gd name="connsiteY6" fmla="*/ 2036264 h 3037540"/>
              <a:gd name="connsiteX7" fmla="*/ 68281 w 3037540"/>
              <a:gd name="connsiteY7" fmla="*/ 1970406 h 3037540"/>
              <a:gd name="connsiteX8" fmla="*/ 0 w 3037540"/>
              <a:gd name="connsiteY8" fmla="*/ 1518770 h 3037540"/>
              <a:gd name="connsiteX9" fmla="*/ 68281 w 3037540"/>
              <a:gd name="connsiteY9" fmla="*/ 1067134 h 3037540"/>
              <a:gd name="connsiteX10" fmla="*/ 2760902 w 3037540"/>
              <a:gd name="connsiteY10" fmla="*/ 646535 h 3037540"/>
              <a:gd name="connsiteX11" fmla="*/ 2778158 w 3037540"/>
              <a:gd name="connsiteY11" fmla="*/ 669611 h 3037540"/>
              <a:gd name="connsiteX12" fmla="*/ 2854233 w 3037540"/>
              <a:gd name="connsiteY12" fmla="*/ 794834 h 3037540"/>
              <a:gd name="connsiteX13" fmla="*/ 2866410 w 3037540"/>
              <a:gd name="connsiteY13" fmla="*/ 820112 h 3037540"/>
              <a:gd name="connsiteX14" fmla="*/ 2866410 w 3037540"/>
              <a:gd name="connsiteY14" fmla="*/ 2217428 h 3037540"/>
              <a:gd name="connsiteX15" fmla="*/ 2854233 w 3037540"/>
              <a:gd name="connsiteY15" fmla="*/ 2242706 h 3037540"/>
              <a:gd name="connsiteX16" fmla="*/ 2778158 w 3037540"/>
              <a:gd name="connsiteY16" fmla="*/ 2367929 h 3037540"/>
              <a:gd name="connsiteX17" fmla="*/ 2760902 w 3037540"/>
              <a:gd name="connsiteY17" fmla="*/ 2391005 h 3037540"/>
              <a:gd name="connsiteX18" fmla="*/ 277320 w 3037540"/>
              <a:gd name="connsiteY18" fmla="*/ 645623 h 3037540"/>
              <a:gd name="connsiteX19" fmla="*/ 277320 w 3037540"/>
              <a:gd name="connsiteY19" fmla="*/ 2391917 h 3037540"/>
              <a:gd name="connsiteX20" fmla="*/ 259382 w 3037540"/>
              <a:gd name="connsiteY20" fmla="*/ 2367929 h 3037540"/>
              <a:gd name="connsiteX21" fmla="*/ 183307 w 3037540"/>
              <a:gd name="connsiteY21" fmla="*/ 2242706 h 3037540"/>
              <a:gd name="connsiteX22" fmla="*/ 171812 w 3037540"/>
              <a:gd name="connsiteY22" fmla="*/ 2218844 h 3037540"/>
              <a:gd name="connsiteX23" fmla="*/ 171812 w 3037540"/>
              <a:gd name="connsiteY23" fmla="*/ 818697 h 3037540"/>
              <a:gd name="connsiteX24" fmla="*/ 183307 w 3037540"/>
              <a:gd name="connsiteY24" fmla="*/ 794834 h 3037540"/>
              <a:gd name="connsiteX25" fmla="*/ 259382 w 3037540"/>
              <a:gd name="connsiteY25" fmla="*/ 669611 h 3037540"/>
              <a:gd name="connsiteX26" fmla="*/ 2575967 w 3037540"/>
              <a:gd name="connsiteY26" fmla="*/ 429627 h 3037540"/>
              <a:gd name="connsiteX27" fmla="*/ 2592703 w 3037540"/>
              <a:gd name="connsiteY27" fmla="*/ 444837 h 3037540"/>
              <a:gd name="connsiteX28" fmla="*/ 2681475 w 3037540"/>
              <a:gd name="connsiteY28" fmla="*/ 542512 h 3037540"/>
              <a:gd name="connsiteX29" fmla="*/ 2681475 w 3037540"/>
              <a:gd name="connsiteY29" fmla="*/ 2495029 h 3037540"/>
              <a:gd name="connsiteX30" fmla="*/ 2592703 w 3037540"/>
              <a:gd name="connsiteY30" fmla="*/ 2592703 h 3037540"/>
              <a:gd name="connsiteX31" fmla="*/ 2575967 w 3037540"/>
              <a:gd name="connsiteY31" fmla="*/ 2607913 h 3037540"/>
              <a:gd name="connsiteX32" fmla="*/ 462255 w 3037540"/>
              <a:gd name="connsiteY32" fmla="*/ 429007 h 3037540"/>
              <a:gd name="connsiteX33" fmla="*/ 462255 w 3037540"/>
              <a:gd name="connsiteY33" fmla="*/ 2608533 h 3037540"/>
              <a:gd name="connsiteX34" fmla="*/ 444837 w 3037540"/>
              <a:gd name="connsiteY34" fmla="*/ 2592703 h 3037540"/>
              <a:gd name="connsiteX35" fmla="*/ 356747 w 3037540"/>
              <a:gd name="connsiteY35" fmla="*/ 2495779 h 3037540"/>
              <a:gd name="connsiteX36" fmla="*/ 356747 w 3037540"/>
              <a:gd name="connsiteY36" fmla="*/ 541761 h 3037540"/>
              <a:gd name="connsiteX37" fmla="*/ 444837 w 3037540"/>
              <a:gd name="connsiteY37" fmla="*/ 444837 h 3037540"/>
              <a:gd name="connsiteX38" fmla="*/ 2391032 w 3037540"/>
              <a:gd name="connsiteY38" fmla="*/ 276658 h 3037540"/>
              <a:gd name="connsiteX39" fmla="*/ 2484849 w 3037540"/>
              <a:gd name="connsiteY39" fmla="*/ 346813 h 3037540"/>
              <a:gd name="connsiteX40" fmla="*/ 2496540 w 3037540"/>
              <a:gd name="connsiteY40" fmla="*/ 357439 h 3037540"/>
              <a:gd name="connsiteX41" fmla="*/ 2496540 w 3037540"/>
              <a:gd name="connsiteY41" fmla="*/ 2680102 h 3037540"/>
              <a:gd name="connsiteX42" fmla="*/ 2484849 w 3037540"/>
              <a:gd name="connsiteY42" fmla="*/ 2690727 h 3037540"/>
              <a:gd name="connsiteX43" fmla="*/ 2391032 w 3037540"/>
              <a:gd name="connsiteY43" fmla="*/ 2760882 h 3037540"/>
              <a:gd name="connsiteX44" fmla="*/ 647190 w 3037540"/>
              <a:gd name="connsiteY44" fmla="*/ 276148 h 3037540"/>
              <a:gd name="connsiteX45" fmla="*/ 647190 w 3037540"/>
              <a:gd name="connsiteY45" fmla="*/ 2761392 h 3037540"/>
              <a:gd name="connsiteX46" fmla="*/ 552691 w 3037540"/>
              <a:gd name="connsiteY46" fmla="*/ 2690727 h 3037540"/>
              <a:gd name="connsiteX47" fmla="*/ 541682 w 3037540"/>
              <a:gd name="connsiteY47" fmla="*/ 2680722 h 3037540"/>
              <a:gd name="connsiteX48" fmla="*/ 541682 w 3037540"/>
              <a:gd name="connsiteY48" fmla="*/ 356819 h 3037540"/>
              <a:gd name="connsiteX49" fmla="*/ 552691 w 3037540"/>
              <a:gd name="connsiteY49" fmla="*/ 346813 h 3037540"/>
              <a:gd name="connsiteX50" fmla="*/ 2206097 w 3037540"/>
              <a:gd name="connsiteY50" fmla="*/ 165672 h 3037540"/>
              <a:gd name="connsiteX51" fmla="*/ 2242706 w 3037540"/>
              <a:gd name="connsiteY51" fmla="*/ 183307 h 3037540"/>
              <a:gd name="connsiteX52" fmla="*/ 2311605 w 3037540"/>
              <a:gd name="connsiteY52" fmla="*/ 225164 h 3037540"/>
              <a:gd name="connsiteX53" fmla="*/ 2311605 w 3037540"/>
              <a:gd name="connsiteY53" fmla="*/ 2812376 h 3037540"/>
              <a:gd name="connsiteX54" fmla="*/ 2242706 w 3037540"/>
              <a:gd name="connsiteY54" fmla="*/ 2854233 h 3037540"/>
              <a:gd name="connsiteX55" fmla="*/ 2206097 w 3037540"/>
              <a:gd name="connsiteY55" fmla="*/ 2871869 h 3037540"/>
              <a:gd name="connsiteX56" fmla="*/ 832125 w 3037540"/>
              <a:gd name="connsiteY56" fmla="*/ 165343 h 3037540"/>
              <a:gd name="connsiteX57" fmla="*/ 832125 w 3037540"/>
              <a:gd name="connsiteY57" fmla="*/ 2872197 h 3037540"/>
              <a:gd name="connsiteX58" fmla="*/ 794834 w 3037540"/>
              <a:gd name="connsiteY58" fmla="*/ 2854233 h 3037540"/>
              <a:gd name="connsiteX59" fmla="*/ 726617 w 3037540"/>
              <a:gd name="connsiteY59" fmla="*/ 2812790 h 3037540"/>
              <a:gd name="connsiteX60" fmla="*/ 726617 w 3037540"/>
              <a:gd name="connsiteY60" fmla="*/ 224750 h 3037540"/>
              <a:gd name="connsiteX61" fmla="*/ 794834 w 3037540"/>
              <a:gd name="connsiteY61" fmla="*/ 183307 h 3037540"/>
              <a:gd name="connsiteX62" fmla="*/ 2021162 w 3037540"/>
              <a:gd name="connsiteY62" fmla="*/ 86858 h 3037540"/>
              <a:gd name="connsiteX63" fmla="*/ 2109944 w 3037540"/>
              <a:gd name="connsiteY63" fmla="*/ 119353 h 3037540"/>
              <a:gd name="connsiteX64" fmla="*/ 2126670 w 3037540"/>
              <a:gd name="connsiteY64" fmla="*/ 127410 h 3037540"/>
              <a:gd name="connsiteX65" fmla="*/ 2126670 w 3037540"/>
              <a:gd name="connsiteY65" fmla="*/ 2910131 h 3037540"/>
              <a:gd name="connsiteX66" fmla="*/ 2109944 w 3037540"/>
              <a:gd name="connsiteY66" fmla="*/ 2918188 h 3037540"/>
              <a:gd name="connsiteX67" fmla="*/ 2021162 w 3037540"/>
              <a:gd name="connsiteY67" fmla="*/ 2950682 h 3037540"/>
              <a:gd name="connsiteX68" fmla="*/ 1017060 w 3037540"/>
              <a:gd name="connsiteY68" fmla="*/ 86608 h 3037540"/>
              <a:gd name="connsiteX69" fmla="*/ 1017060 w 3037540"/>
              <a:gd name="connsiteY69" fmla="*/ 2950932 h 3037540"/>
              <a:gd name="connsiteX70" fmla="*/ 927596 w 3037540"/>
              <a:gd name="connsiteY70" fmla="*/ 2918188 h 3037540"/>
              <a:gd name="connsiteX71" fmla="*/ 911552 w 3037540"/>
              <a:gd name="connsiteY71" fmla="*/ 2910459 h 3037540"/>
              <a:gd name="connsiteX72" fmla="*/ 911552 w 3037540"/>
              <a:gd name="connsiteY72" fmla="*/ 127081 h 3037540"/>
              <a:gd name="connsiteX73" fmla="*/ 927596 w 3037540"/>
              <a:gd name="connsiteY73" fmla="*/ 119353 h 3037540"/>
              <a:gd name="connsiteX74" fmla="*/ 1836227 w 3037540"/>
              <a:gd name="connsiteY74" fmla="*/ 33780 h 3037540"/>
              <a:gd name="connsiteX75" fmla="*/ 1941735 w 3037540"/>
              <a:gd name="connsiteY75" fmla="*/ 60909 h 3037540"/>
              <a:gd name="connsiteX76" fmla="*/ 1941735 w 3037540"/>
              <a:gd name="connsiteY76" fmla="*/ 2976631 h 3037540"/>
              <a:gd name="connsiteX77" fmla="*/ 1836227 w 3037540"/>
              <a:gd name="connsiteY77" fmla="*/ 3003760 h 3037540"/>
              <a:gd name="connsiteX78" fmla="*/ 1201995 w 3037540"/>
              <a:gd name="connsiteY78" fmla="*/ 33605 h 3037540"/>
              <a:gd name="connsiteX79" fmla="*/ 1201995 w 3037540"/>
              <a:gd name="connsiteY79" fmla="*/ 3003936 h 3037540"/>
              <a:gd name="connsiteX80" fmla="*/ 1096487 w 3037540"/>
              <a:gd name="connsiteY80" fmla="*/ 2976807 h 3037540"/>
              <a:gd name="connsiteX81" fmla="*/ 1096487 w 3037540"/>
              <a:gd name="connsiteY81" fmla="*/ 60734 h 3037540"/>
              <a:gd name="connsiteX82" fmla="*/ 1651292 w 3037540"/>
              <a:gd name="connsiteY82" fmla="*/ 6692 h 3037540"/>
              <a:gd name="connsiteX83" fmla="*/ 1674055 w 3037540"/>
              <a:gd name="connsiteY83" fmla="*/ 7841 h 3037540"/>
              <a:gd name="connsiteX84" fmla="*/ 1756800 w 3037540"/>
              <a:gd name="connsiteY84" fmla="*/ 20470 h 3037540"/>
              <a:gd name="connsiteX85" fmla="*/ 1756800 w 3037540"/>
              <a:gd name="connsiteY85" fmla="*/ 3017071 h 3037540"/>
              <a:gd name="connsiteX86" fmla="*/ 1674055 w 3037540"/>
              <a:gd name="connsiteY86" fmla="*/ 3029699 h 3037540"/>
              <a:gd name="connsiteX87" fmla="*/ 1651292 w 3037540"/>
              <a:gd name="connsiteY87" fmla="*/ 3030848 h 3037540"/>
              <a:gd name="connsiteX88" fmla="*/ 1386930 w 3037540"/>
              <a:gd name="connsiteY88" fmla="*/ 6657 h 3037540"/>
              <a:gd name="connsiteX89" fmla="*/ 1386930 w 3037540"/>
              <a:gd name="connsiteY89" fmla="*/ 3030883 h 3037540"/>
              <a:gd name="connsiteX90" fmla="*/ 1363485 w 3037540"/>
              <a:gd name="connsiteY90" fmla="*/ 3029699 h 3037540"/>
              <a:gd name="connsiteX91" fmla="*/ 1281422 w 3037540"/>
              <a:gd name="connsiteY91" fmla="*/ 3017175 h 3037540"/>
              <a:gd name="connsiteX92" fmla="*/ 1281422 w 3037540"/>
              <a:gd name="connsiteY92" fmla="*/ 20366 h 3037540"/>
              <a:gd name="connsiteX93" fmla="*/ 1363485 w 3037540"/>
              <a:gd name="connsiteY93" fmla="*/ 7841 h 3037540"/>
              <a:gd name="connsiteX94" fmla="*/ 1518770 w 3037540"/>
              <a:gd name="connsiteY94" fmla="*/ 0 h 3037540"/>
              <a:gd name="connsiteX95" fmla="*/ 1571865 w 3037540"/>
              <a:gd name="connsiteY95" fmla="*/ 2681 h 3037540"/>
              <a:gd name="connsiteX96" fmla="*/ 1571865 w 3037540"/>
              <a:gd name="connsiteY96" fmla="*/ 3034859 h 3037540"/>
              <a:gd name="connsiteX97" fmla="*/ 1518770 w 3037540"/>
              <a:gd name="connsiteY97" fmla="*/ 3037540 h 3037540"/>
              <a:gd name="connsiteX98" fmla="*/ 1466357 w 3037540"/>
              <a:gd name="connsiteY98" fmla="*/ 3034894 h 3037540"/>
              <a:gd name="connsiteX99" fmla="*/ 1466357 w 3037540"/>
              <a:gd name="connsiteY99" fmla="*/ 2647 h 303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37540" h="3037540">
                <a:moveTo>
                  <a:pt x="2945837" y="1003140"/>
                </a:moveTo>
                <a:lnTo>
                  <a:pt x="2969259" y="1067134"/>
                </a:lnTo>
                <a:cubicBezTo>
                  <a:pt x="3013635" y="1209806"/>
                  <a:pt x="3037540" y="1361496"/>
                  <a:pt x="3037540" y="1518770"/>
                </a:cubicBezTo>
                <a:cubicBezTo>
                  <a:pt x="3037540" y="1676044"/>
                  <a:pt x="3013635" y="1827734"/>
                  <a:pt x="2969259" y="1970406"/>
                </a:cubicBezTo>
                <a:lnTo>
                  <a:pt x="2945837" y="2034400"/>
                </a:lnTo>
                <a:close/>
                <a:moveTo>
                  <a:pt x="92385" y="1001277"/>
                </a:moveTo>
                <a:lnTo>
                  <a:pt x="92385" y="2036264"/>
                </a:lnTo>
                <a:lnTo>
                  <a:pt x="68281" y="1970406"/>
                </a:lnTo>
                <a:cubicBezTo>
                  <a:pt x="23905" y="1827734"/>
                  <a:pt x="0" y="1676044"/>
                  <a:pt x="0" y="1518770"/>
                </a:cubicBezTo>
                <a:cubicBezTo>
                  <a:pt x="0" y="1361496"/>
                  <a:pt x="23905" y="1209806"/>
                  <a:pt x="68281" y="1067134"/>
                </a:cubicBezTo>
                <a:close/>
                <a:moveTo>
                  <a:pt x="2760902" y="646535"/>
                </a:moveTo>
                <a:lnTo>
                  <a:pt x="2778158" y="669611"/>
                </a:lnTo>
                <a:cubicBezTo>
                  <a:pt x="2805451" y="710011"/>
                  <a:pt x="2830852" y="751794"/>
                  <a:pt x="2854233" y="794834"/>
                </a:cubicBezTo>
                <a:lnTo>
                  <a:pt x="2866410" y="820112"/>
                </a:lnTo>
                <a:lnTo>
                  <a:pt x="2866410" y="2217428"/>
                </a:lnTo>
                <a:lnTo>
                  <a:pt x="2854233" y="2242706"/>
                </a:lnTo>
                <a:cubicBezTo>
                  <a:pt x="2830852" y="2285746"/>
                  <a:pt x="2805451" y="2327530"/>
                  <a:pt x="2778158" y="2367929"/>
                </a:cubicBezTo>
                <a:lnTo>
                  <a:pt x="2760902" y="2391005"/>
                </a:lnTo>
                <a:close/>
                <a:moveTo>
                  <a:pt x="277320" y="645623"/>
                </a:moveTo>
                <a:lnTo>
                  <a:pt x="277320" y="2391917"/>
                </a:lnTo>
                <a:lnTo>
                  <a:pt x="259382" y="2367929"/>
                </a:lnTo>
                <a:cubicBezTo>
                  <a:pt x="232089" y="2327530"/>
                  <a:pt x="206688" y="2285746"/>
                  <a:pt x="183307" y="2242706"/>
                </a:cubicBezTo>
                <a:lnTo>
                  <a:pt x="171812" y="2218844"/>
                </a:lnTo>
                <a:lnTo>
                  <a:pt x="171812" y="818697"/>
                </a:lnTo>
                <a:lnTo>
                  <a:pt x="183307" y="794834"/>
                </a:lnTo>
                <a:cubicBezTo>
                  <a:pt x="206688" y="751794"/>
                  <a:pt x="232089" y="710011"/>
                  <a:pt x="259382" y="669611"/>
                </a:cubicBezTo>
                <a:close/>
                <a:moveTo>
                  <a:pt x="2575967" y="429627"/>
                </a:moveTo>
                <a:lnTo>
                  <a:pt x="2592703" y="444837"/>
                </a:lnTo>
                <a:lnTo>
                  <a:pt x="2681475" y="542512"/>
                </a:lnTo>
                <a:lnTo>
                  <a:pt x="2681475" y="2495029"/>
                </a:lnTo>
                <a:lnTo>
                  <a:pt x="2592703" y="2592703"/>
                </a:lnTo>
                <a:lnTo>
                  <a:pt x="2575967" y="2607913"/>
                </a:lnTo>
                <a:close/>
                <a:moveTo>
                  <a:pt x="462255" y="429007"/>
                </a:moveTo>
                <a:lnTo>
                  <a:pt x="462255" y="2608533"/>
                </a:lnTo>
                <a:lnTo>
                  <a:pt x="444837" y="2592703"/>
                </a:lnTo>
                <a:lnTo>
                  <a:pt x="356747" y="2495779"/>
                </a:lnTo>
                <a:lnTo>
                  <a:pt x="356747" y="541761"/>
                </a:lnTo>
                <a:lnTo>
                  <a:pt x="444837" y="444837"/>
                </a:lnTo>
                <a:close/>
                <a:moveTo>
                  <a:pt x="2391032" y="276658"/>
                </a:moveTo>
                <a:lnTo>
                  <a:pt x="2484849" y="346813"/>
                </a:lnTo>
                <a:lnTo>
                  <a:pt x="2496540" y="357439"/>
                </a:lnTo>
                <a:lnTo>
                  <a:pt x="2496540" y="2680102"/>
                </a:lnTo>
                <a:lnTo>
                  <a:pt x="2484849" y="2690727"/>
                </a:lnTo>
                <a:lnTo>
                  <a:pt x="2391032" y="2760882"/>
                </a:lnTo>
                <a:close/>
                <a:moveTo>
                  <a:pt x="647190" y="276148"/>
                </a:moveTo>
                <a:lnTo>
                  <a:pt x="647190" y="2761392"/>
                </a:lnTo>
                <a:lnTo>
                  <a:pt x="552691" y="2690727"/>
                </a:lnTo>
                <a:lnTo>
                  <a:pt x="541682" y="2680722"/>
                </a:lnTo>
                <a:lnTo>
                  <a:pt x="541682" y="356819"/>
                </a:lnTo>
                <a:lnTo>
                  <a:pt x="552691" y="346813"/>
                </a:lnTo>
                <a:close/>
                <a:moveTo>
                  <a:pt x="2206097" y="165672"/>
                </a:moveTo>
                <a:lnTo>
                  <a:pt x="2242706" y="183307"/>
                </a:lnTo>
                <a:lnTo>
                  <a:pt x="2311605" y="225164"/>
                </a:lnTo>
                <a:lnTo>
                  <a:pt x="2311605" y="2812376"/>
                </a:lnTo>
                <a:lnTo>
                  <a:pt x="2242706" y="2854233"/>
                </a:lnTo>
                <a:lnTo>
                  <a:pt x="2206097" y="2871869"/>
                </a:lnTo>
                <a:close/>
                <a:moveTo>
                  <a:pt x="832125" y="165343"/>
                </a:moveTo>
                <a:lnTo>
                  <a:pt x="832125" y="2872197"/>
                </a:lnTo>
                <a:lnTo>
                  <a:pt x="794834" y="2854233"/>
                </a:lnTo>
                <a:lnTo>
                  <a:pt x="726617" y="2812790"/>
                </a:lnTo>
                <a:lnTo>
                  <a:pt x="726617" y="224750"/>
                </a:lnTo>
                <a:lnTo>
                  <a:pt x="794834" y="183307"/>
                </a:lnTo>
                <a:close/>
                <a:moveTo>
                  <a:pt x="2021162" y="86858"/>
                </a:moveTo>
                <a:lnTo>
                  <a:pt x="2109944" y="119353"/>
                </a:lnTo>
                <a:lnTo>
                  <a:pt x="2126670" y="127410"/>
                </a:lnTo>
                <a:lnTo>
                  <a:pt x="2126670" y="2910131"/>
                </a:lnTo>
                <a:lnTo>
                  <a:pt x="2109944" y="2918188"/>
                </a:lnTo>
                <a:lnTo>
                  <a:pt x="2021162" y="2950682"/>
                </a:lnTo>
                <a:close/>
                <a:moveTo>
                  <a:pt x="1017060" y="86608"/>
                </a:moveTo>
                <a:lnTo>
                  <a:pt x="1017060" y="2950932"/>
                </a:lnTo>
                <a:lnTo>
                  <a:pt x="927596" y="2918188"/>
                </a:lnTo>
                <a:lnTo>
                  <a:pt x="911552" y="2910459"/>
                </a:lnTo>
                <a:lnTo>
                  <a:pt x="911552" y="127081"/>
                </a:lnTo>
                <a:lnTo>
                  <a:pt x="927596" y="119353"/>
                </a:lnTo>
                <a:close/>
                <a:moveTo>
                  <a:pt x="1836227" y="33780"/>
                </a:moveTo>
                <a:lnTo>
                  <a:pt x="1941735" y="60909"/>
                </a:lnTo>
                <a:lnTo>
                  <a:pt x="1941735" y="2976631"/>
                </a:lnTo>
                <a:lnTo>
                  <a:pt x="1836227" y="3003760"/>
                </a:lnTo>
                <a:close/>
                <a:moveTo>
                  <a:pt x="1201995" y="33605"/>
                </a:moveTo>
                <a:lnTo>
                  <a:pt x="1201995" y="3003936"/>
                </a:lnTo>
                <a:lnTo>
                  <a:pt x="1096487" y="2976807"/>
                </a:lnTo>
                <a:lnTo>
                  <a:pt x="1096487" y="60734"/>
                </a:lnTo>
                <a:close/>
                <a:moveTo>
                  <a:pt x="1651292" y="6692"/>
                </a:moveTo>
                <a:lnTo>
                  <a:pt x="1674055" y="7841"/>
                </a:lnTo>
                <a:lnTo>
                  <a:pt x="1756800" y="20470"/>
                </a:lnTo>
                <a:lnTo>
                  <a:pt x="1756800" y="3017071"/>
                </a:lnTo>
                <a:lnTo>
                  <a:pt x="1674055" y="3029699"/>
                </a:lnTo>
                <a:lnTo>
                  <a:pt x="1651292" y="3030848"/>
                </a:lnTo>
                <a:close/>
                <a:moveTo>
                  <a:pt x="1386930" y="6657"/>
                </a:moveTo>
                <a:lnTo>
                  <a:pt x="1386930" y="3030883"/>
                </a:lnTo>
                <a:lnTo>
                  <a:pt x="1363485" y="3029699"/>
                </a:lnTo>
                <a:lnTo>
                  <a:pt x="1281422" y="3017175"/>
                </a:lnTo>
                <a:lnTo>
                  <a:pt x="1281422" y="20366"/>
                </a:lnTo>
                <a:lnTo>
                  <a:pt x="1363485" y="7841"/>
                </a:lnTo>
                <a:close/>
                <a:moveTo>
                  <a:pt x="1518770" y="0"/>
                </a:moveTo>
                <a:lnTo>
                  <a:pt x="1571865" y="2681"/>
                </a:lnTo>
                <a:lnTo>
                  <a:pt x="1571865" y="3034859"/>
                </a:lnTo>
                <a:lnTo>
                  <a:pt x="1518770" y="3037540"/>
                </a:lnTo>
                <a:lnTo>
                  <a:pt x="1466357" y="3034894"/>
                </a:lnTo>
                <a:lnTo>
                  <a:pt x="1466357" y="2647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>
            <p:custDataLst>
              <p:tags r:id="rId13"/>
            </p:custDataLst>
          </p:nvPr>
        </p:nvGrpSpPr>
        <p:grpSpPr>
          <a:xfrm>
            <a:off x="-74930" y="5903595"/>
            <a:ext cx="485775" cy="374015"/>
            <a:chOff x="7406258" y="4568384"/>
            <a:chExt cx="1054268" cy="1054268"/>
          </a:xfrm>
        </p:grpSpPr>
        <p:sp>
          <p:nvSpPr>
            <p:cNvPr id="55" name="椭圆 54"/>
            <p:cNvSpPr/>
            <p:nvPr>
              <p:custDataLst>
                <p:tags r:id="rId14"/>
              </p:custDataLst>
            </p:nvPr>
          </p:nvSpPr>
          <p:spPr>
            <a:xfrm>
              <a:off x="7406258" y="4568384"/>
              <a:ext cx="1054268" cy="1054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>
              <p:custDataLst>
                <p:tags r:id="rId15"/>
              </p:custDataLst>
            </p:nvPr>
          </p:nvSpPr>
          <p:spPr>
            <a:xfrm rot="5400000">
              <a:off x="7409430" y="4571556"/>
              <a:ext cx="1047925" cy="1047925"/>
            </a:xfrm>
            <a:custGeom>
              <a:avLst/>
              <a:gdLst>
                <a:gd name="connsiteX0" fmla="*/ 2945837 w 3037540"/>
                <a:gd name="connsiteY0" fmla="*/ 1003140 h 3037540"/>
                <a:gd name="connsiteX1" fmla="*/ 2969259 w 3037540"/>
                <a:gd name="connsiteY1" fmla="*/ 1067134 h 3037540"/>
                <a:gd name="connsiteX2" fmla="*/ 3037540 w 3037540"/>
                <a:gd name="connsiteY2" fmla="*/ 1518770 h 3037540"/>
                <a:gd name="connsiteX3" fmla="*/ 2969259 w 3037540"/>
                <a:gd name="connsiteY3" fmla="*/ 1970406 h 3037540"/>
                <a:gd name="connsiteX4" fmla="*/ 2945837 w 3037540"/>
                <a:gd name="connsiteY4" fmla="*/ 2034400 h 3037540"/>
                <a:gd name="connsiteX5" fmla="*/ 92385 w 3037540"/>
                <a:gd name="connsiteY5" fmla="*/ 1001277 h 3037540"/>
                <a:gd name="connsiteX6" fmla="*/ 92385 w 3037540"/>
                <a:gd name="connsiteY6" fmla="*/ 2036264 h 3037540"/>
                <a:gd name="connsiteX7" fmla="*/ 68281 w 3037540"/>
                <a:gd name="connsiteY7" fmla="*/ 1970406 h 3037540"/>
                <a:gd name="connsiteX8" fmla="*/ 0 w 3037540"/>
                <a:gd name="connsiteY8" fmla="*/ 1518770 h 3037540"/>
                <a:gd name="connsiteX9" fmla="*/ 68281 w 3037540"/>
                <a:gd name="connsiteY9" fmla="*/ 1067134 h 3037540"/>
                <a:gd name="connsiteX10" fmla="*/ 2760902 w 3037540"/>
                <a:gd name="connsiteY10" fmla="*/ 646535 h 3037540"/>
                <a:gd name="connsiteX11" fmla="*/ 2778158 w 3037540"/>
                <a:gd name="connsiteY11" fmla="*/ 669611 h 3037540"/>
                <a:gd name="connsiteX12" fmla="*/ 2854233 w 3037540"/>
                <a:gd name="connsiteY12" fmla="*/ 794834 h 3037540"/>
                <a:gd name="connsiteX13" fmla="*/ 2866410 w 3037540"/>
                <a:gd name="connsiteY13" fmla="*/ 820112 h 3037540"/>
                <a:gd name="connsiteX14" fmla="*/ 2866410 w 3037540"/>
                <a:gd name="connsiteY14" fmla="*/ 2217428 h 3037540"/>
                <a:gd name="connsiteX15" fmla="*/ 2854233 w 3037540"/>
                <a:gd name="connsiteY15" fmla="*/ 2242706 h 3037540"/>
                <a:gd name="connsiteX16" fmla="*/ 2778158 w 3037540"/>
                <a:gd name="connsiteY16" fmla="*/ 2367929 h 3037540"/>
                <a:gd name="connsiteX17" fmla="*/ 2760902 w 3037540"/>
                <a:gd name="connsiteY17" fmla="*/ 2391005 h 3037540"/>
                <a:gd name="connsiteX18" fmla="*/ 277320 w 3037540"/>
                <a:gd name="connsiteY18" fmla="*/ 645623 h 3037540"/>
                <a:gd name="connsiteX19" fmla="*/ 277320 w 3037540"/>
                <a:gd name="connsiteY19" fmla="*/ 2391917 h 3037540"/>
                <a:gd name="connsiteX20" fmla="*/ 259382 w 3037540"/>
                <a:gd name="connsiteY20" fmla="*/ 2367929 h 3037540"/>
                <a:gd name="connsiteX21" fmla="*/ 183307 w 3037540"/>
                <a:gd name="connsiteY21" fmla="*/ 2242706 h 3037540"/>
                <a:gd name="connsiteX22" fmla="*/ 171812 w 3037540"/>
                <a:gd name="connsiteY22" fmla="*/ 2218844 h 3037540"/>
                <a:gd name="connsiteX23" fmla="*/ 171812 w 3037540"/>
                <a:gd name="connsiteY23" fmla="*/ 818697 h 3037540"/>
                <a:gd name="connsiteX24" fmla="*/ 183307 w 3037540"/>
                <a:gd name="connsiteY24" fmla="*/ 794834 h 3037540"/>
                <a:gd name="connsiteX25" fmla="*/ 259382 w 3037540"/>
                <a:gd name="connsiteY25" fmla="*/ 669611 h 3037540"/>
                <a:gd name="connsiteX26" fmla="*/ 2575967 w 3037540"/>
                <a:gd name="connsiteY26" fmla="*/ 429627 h 3037540"/>
                <a:gd name="connsiteX27" fmla="*/ 2592703 w 3037540"/>
                <a:gd name="connsiteY27" fmla="*/ 444837 h 3037540"/>
                <a:gd name="connsiteX28" fmla="*/ 2681475 w 3037540"/>
                <a:gd name="connsiteY28" fmla="*/ 542512 h 3037540"/>
                <a:gd name="connsiteX29" fmla="*/ 2681475 w 3037540"/>
                <a:gd name="connsiteY29" fmla="*/ 2495029 h 3037540"/>
                <a:gd name="connsiteX30" fmla="*/ 2592703 w 3037540"/>
                <a:gd name="connsiteY30" fmla="*/ 2592703 h 3037540"/>
                <a:gd name="connsiteX31" fmla="*/ 2575967 w 3037540"/>
                <a:gd name="connsiteY31" fmla="*/ 2607913 h 3037540"/>
                <a:gd name="connsiteX32" fmla="*/ 462255 w 3037540"/>
                <a:gd name="connsiteY32" fmla="*/ 429007 h 3037540"/>
                <a:gd name="connsiteX33" fmla="*/ 462255 w 3037540"/>
                <a:gd name="connsiteY33" fmla="*/ 2608533 h 3037540"/>
                <a:gd name="connsiteX34" fmla="*/ 444837 w 3037540"/>
                <a:gd name="connsiteY34" fmla="*/ 2592703 h 3037540"/>
                <a:gd name="connsiteX35" fmla="*/ 356747 w 3037540"/>
                <a:gd name="connsiteY35" fmla="*/ 2495779 h 3037540"/>
                <a:gd name="connsiteX36" fmla="*/ 356747 w 3037540"/>
                <a:gd name="connsiteY36" fmla="*/ 541761 h 3037540"/>
                <a:gd name="connsiteX37" fmla="*/ 444837 w 3037540"/>
                <a:gd name="connsiteY37" fmla="*/ 444837 h 3037540"/>
                <a:gd name="connsiteX38" fmla="*/ 2391032 w 3037540"/>
                <a:gd name="connsiteY38" fmla="*/ 276658 h 3037540"/>
                <a:gd name="connsiteX39" fmla="*/ 2484849 w 3037540"/>
                <a:gd name="connsiteY39" fmla="*/ 346813 h 3037540"/>
                <a:gd name="connsiteX40" fmla="*/ 2496540 w 3037540"/>
                <a:gd name="connsiteY40" fmla="*/ 357439 h 3037540"/>
                <a:gd name="connsiteX41" fmla="*/ 2496540 w 3037540"/>
                <a:gd name="connsiteY41" fmla="*/ 2680102 h 3037540"/>
                <a:gd name="connsiteX42" fmla="*/ 2484849 w 3037540"/>
                <a:gd name="connsiteY42" fmla="*/ 2690727 h 3037540"/>
                <a:gd name="connsiteX43" fmla="*/ 2391032 w 3037540"/>
                <a:gd name="connsiteY43" fmla="*/ 2760882 h 3037540"/>
                <a:gd name="connsiteX44" fmla="*/ 647190 w 3037540"/>
                <a:gd name="connsiteY44" fmla="*/ 276148 h 3037540"/>
                <a:gd name="connsiteX45" fmla="*/ 647190 w 3037540"/>
                <a:gd name="connsiteY45" fmla="*/ 2761392 h 3037540"/>
                <a:gd name="connsiteX46" fmla="*/ 552691 w 3037540"/>
                <a:gd name="connsiteY46" fmla="*/ 2690727 h 3037540"/>
                <a:gd name="connsiteX47" fmla="*/ 541682 w 3037540"/>
                <a:gd name="connsiteY47" fmla="*/ 2680722 h 3037540"/>
                <a:gd name="connsiteX48" fmla="*/ 541682 w 3037540"/>
                <a:gd name="connsiteY48" fmla="*/ 356819 h 3037540"/>
                <a:gd name="connsiteX49" fmla="*/ 552691 w 3037540"/>
                <a:gd name="connsiteY49" fmla="*/ 346813 h 3037540"/>
                <a:gd name="connsiteX50" fmla="*/ 2206097 w 3037540"/>
                <a:gd name="connsiteY50" fmla="*/ 165672 h 3037540"/>
                <a:gd name="connsiteX51" fmla="*/ 2242706 w 3037540"/>
                <a:gd name="connsiteY51" fmla="*/ 183307 h 3037540"/>
                <a:gd name="connsiteX52" fmla="*/ 2311605 w 3037540"/>
                <a:gd name="connsiteY52" fmla="*/ 225164 h 3037540"/>
                <a:gd name="connsiteX53" fmla="*/ 2311605 w 3037540"/>
                <a:gd name="connsiteY53" fmla="*/ 2812376 h 3037540"/>
                <a:gd name="connsiteX54" fmla="*/ 2242706 w 3037540"/>
                <a:gd name="connsiteY54" fmla="*/ 2854233 h 3037540"/>
                <a:gd name="connsiteX55" fmla="*/ 2206097 w 3037540"/>
                <a:gd name="connsiteY55" fmla="*/ 2871869 h 3037540"/>
                <a:gd name="connsiteX56" fmla="*/ 832125 w 3037540"/>
                <a:gd name="connsiteY56" fmla="*/ 165343 h 3037540"/>
                <a:gd name="connsiteX57" fmla="*/ 832125 w 3037540"/>
                <a:gd name="connsiteY57" fmla="*/ 2872197 h 3037540"/>
                <a:gd name="connsiteX58" fmla="*/ 794834 w 3037540"/>
                <a:gd name="connsiteY58" fmla="*/ 2854233 h 3037540"/>
                <a:gd name="connsiteX59" fmla="*/ 726617 w 3037540"/>
                <a:gd name="connsiteY59" fmla="*/ 2812790 h 3037540"/>
                <a:gd name="connsiteX60" fmla="*/ 726617 w 3037540"/>
                <a:gd name="connsiteY60" fmla="*/ 224750 h 3037540"/>
                <a:gd name="connsiteX61" fmla="*/ 794834 w 3037540"/>
                <a:gd name="connsiteY61" fmla="*/ 183307 h 3037540"/>
                <a:gd name="connsiteX62" fmla="*/ 2021162 w 3037540"/>
                <a:gd name="connsiteY62" fmla="*/ 86858 h 3037540"/>
                <a:gd name="connsiteX63" fmla="*/ 2109944 w 3037540"/>
                <a:gd name="connsiteY63" fmla="*/ 119353 h 3037540"/>
                <a:gd name="connsiteX64" fmla="*/ 2126670 w 3037540"/>
                <a:gd name="connsiteY64" fmla="*/ 127410 h 3037540"/>
                <a:gd name="connsiteX65" fmla="*/ 2126670 w 3037540"/>
                <a:gd name="connsiteY65" fmla="*/ 2910131 h 3037540"/>
                <a:gd name="connsiteX66" fmla="*/ 2109944 w 3037540"/>
                <a:gd name="connsiteY66" fmla="*/ 2918188 h 3037540"/>
                <a:gd name="connsiteX67" fmla="*/ 2021162 w 3037540"/>
                <a:gd name="connsiteY67" fmla="*/ 2950682 h 3037540"/>
                <a:gd name="connsiteX68" fmla="*/ 1017060 w 3037540"/>
                <a:gd name="connsiteY68" fmla="*/ 86608 h 3037540"/>
                <a:gd name="connsiteX69" fmla="*/ 1017060 w 3037540"/>
                <a:gd name="connsiteY69" fmla="*/ 2950932 h 3037540"/>
                <a:gd name="connsiteX70" fmla="*/ 927596 w 3037540"/>
                <a:gd name="connsiteY70" fmla="*/ 2918188 h 3037540"/>
                <a:gd name="connsiteX71" fmla="*/ 911552 w 3037540"/>
                <a:gd name="connsiteY71" fmla="*/ 2910459 h 3037540"/>
                <a:gd name="connsiteX72" fmla="*/ 911552 w 3037540"/>
                <a:gd name="connsiteY72" fmla="*/ 127081 h 3037540"/>
                <a:gd name="connsiteX73" fmla="*/ 927596 w 3037540"/>
                <a:gd name="connsiteY73" fmla="*/ 119353 h 3037540"/>
                <a:gd name="connsiteX74" fmla="*/ 1836227 w 3037540"/>
                <a:gd name="connsiteY74" fmla="*/ 33780 h 3037540"/>
                <a:gd name="connsiteX75" fmla="*/ 1941735 w 3037540"/>
                <a:gd name="connsiteY75" fmla="*/ 60909 h 3037540"/>
                <a:gd name="connsiteX76" fmla="*/ 1941735 w 3037540"/>
                <a:gd name="connsiteY76" fmla="*/ 2976631 h 3037540"/>
                <a:gd name="connsiteX77" fmla="*/ 1836227 w 3037540"/>
                <a:gd name="connsiteY77" fmla="*/ 3003760 h 3037540"/>
                <a:gd name="connsiteX78" fmla="*/ 1201995 w 3037540"/>
                <a:gd name="connsiteY78" fmla="*/ 33605 h 3037540"/>
                <a:gd name="connsiteX79" fmla="*/ 1201995 w 3037540"/>
                <a:gd name="connsiteY79" fmla="*/ 3003936 h 3037540"/>
                <a:gd name="connsiteX80" fmla="*/ 1096487 w 3037540"/>
                <a:gd name="connsiteY80" fmla="*/ 2976807 h 3037540"/>
                <a:gd name="connsiteX81" fmla="*/ 1096487 w 3037540"/>
                <a:gd name="connsiteY81" fmla="*/ 60734 h 3037540"/>
                <a:gd name="connsiteX82" fmla="*/ 1651292 w 3037540"/>
                <a:gd name="connsiteY82" fmla="*/ 6692 h 3037540"/>
                <a:gd name="connsiteX83" fmla="*/ 1674055 w 3037540"/>
                <a:gd name="connsiteY83" fmla="*/ 7841 h 3037540"/>
                <a:gd name="connsiteX84" fmla="*/ 1756800 w 3037540"/>
                <a:gd name="connsiteY84" fmla="*/ 20470 h 3037540"/>
                <a:gd name="connsiteX85" fmla="*/ 1756800 w 3037540"/>
                <a:gd name="connsiteY85" fmla="*/ 3017071 h 3037540"/>
                <a:gd name="connsiteX86" fmla="*/ 1674055 w 3037540"/>
                <a:gd name="connsiteY86" fmla="*/ 3029699 h 3037540"/>
                <a:gd name="connsiteX87" fmla="*/ 1651292 w 3037540"/>
                <a:gd name="connsiteY87" fmla="*/ 3030848 h 3037540"/>
                <a:gd name="connsiteX88" fmla="*/ 1386930 w 3037540"/>
                <a:gd name="connsiteY88" fmla="*/ 6657 h 3037540"/>
                <a:gd name="connsiteX89" fmla="*/ 1386930 w 3037540"/>
                <a:gd name="connsiteY89" fmla="*/ 3030883 h 3037540"/>
                <a:gd name="connsiteX90" fmla="*/ 1363485 w 3037540"/>
                <a:gd name="connsiteY90" fmla="*/ 3029699 h 3037540"/>
                <a:gd name="connsiteX91" fmla="*/ 1281422 w 3037540"/>
                <a:gd name="connsiteY91" fmla="*/ 3017175 h 3037540"/>
                <a:gd name="connsiteX92" fmla="*/ 1281422 w 3037540"/>
                <a:gd name="connsiteY92" fmla="*/ 20366 h 3037540"/>
                <a:gd name="connsiteX93" fmla="*/ 1363485 w 3037540"/>
                <a:gd name="connsiteY93" fmla="*/ 7841 h 3037540"/>
                <a:gd name="connsiteX94" fmla="*/ 1518770 w 3037540"/>
                <a:gd name="connsiteY94" fmla="*/ 0 h 3037540"/>
                <a:gd name="connsiteX95" fmla="*/ 1571865 w 3037540"/>
                <a:gd name="connsiteY95" fmla="*/ 2681 h 3037540"/>
                <a:gd name="connsiteX96" fmla="*/ 1571865 w 3037540"/>
                <a:gd name="connsiteY96" fmla="*/ 3034859 h 3037540"/>
                <a:gd name="connsiteX97" fmla="*/ 1518770 w 3037540"/>
                <a:gd name="connsiteY97" fmla="*/ 3037540 h 3037540"/>
                <a:gd name="connsiteX98" fmla="*/ 1466357 w 3037540"/>
                <a:gd name="connsiteY98" fmla="*/ 3034894 h 3037540"/>
                <a:gd name="connsiteX99" fmla="*/ 1466357 w 3037540"/>
                <a:gd name="connsiteY99" fmla="*/ 2647 h 30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037540" h="3037540">
                  <a:moveTo>
                    <a:pt x="2945837" y="1003140"/>
                  </a:moveTo>
                  <a:lnTo>
                    <a:pt x="2969259" y="1067134"/>
                  </a:lnTo>
                  <a:cubicBezTo>
                    <a:pt x="3013635" y="1209806"/>
                    <a:pt x="3037540" y="1361496"/>
                    <a:pt x="3037540" y="1518770"/>
                  </a:cubicBezTo>
                  <a:cubicBezTo>
                    <a:pt x="3037540" y="1676044"/>
                    <a:pt x="3013635" y="1827734"/>
                    <a:pt x="2969259" y="1970406"/>
                  </a:cubicBezTo>
                  <a:lnTo>
                    <a:pt x="2945837" y="2034400"/>
                  </a:lnTo>
                  <a:close/>
                  <a:moveTo>
                    <a:pt x="92385" y="1001277"/>
                  </a:moveTo>
                  <a:lnTo>
                    <a:pt x="92385" y="2036264"/>
                  </a:lnTo>
                  <a:lnTo>
                    <a:pt x="68281" y="1970406"/>
                  </a:lnTo>
                  <a:cubicBezTo>
                    <a:pt x="23905" y="1827734"/>
                    <a:pt x="0" y="1676044"/>
                    <a:pt x="0" y="1518770"/>
                  </a:cubicBezTo>
                  <a:cubicBezTo>
                    <a:pt x="0" y="1361496"/>
                    <a:pt x="23905" y="1209806"/>
                    <a:pt x="68281" y="1067134"/>
                  </a:cubicBezTo>
                  <a:close/>
                  <a:moveTo>
                    <a:pt x="2760902" y="646535"/>
                  </a:moveTo>
                  <a:lnTo>
                    <a:pt x="2778158" y="669611"/>
                  </a:lnTo>
                  <a:cubicBezTo>
                    <a:pt x="2805451" y="710011"/>
                    <a:pt x="2830852" y="751794"/>
                    <a:pt x="2854233" y="794834"/>
                  </a:cubicBezTo>
                  <a:lnTo>
                    <a:pt x="2866410" y="820112"/>
                  </a:lnTo>
                  <a:lnTo>
                    <a:pt x="2866410" y="2217428"/>
                  </a:lnTo>
                  <a:lnTo>
                    <a:pt x="2854233" y="2242706"/>
                  </a:lnTo>
                  <a:cubicBezTo>
                    <a:pt x="2830852" y="2285746"/>
                    <a:pt x="2805451" y="2327530"/>
                    <a:pt x="2778158" y="2367929"/>
                  </a:cubicBezTo>
                  <a:lnTo>
                    <a:pt x="2760902" y="2391005"/>
                  </a:lnTo>
                  <a:close/>
                  <a:moveTo>
                    <a:pt x="277320" y="645623"/>
                  </a:moveTo>
                  <a:lnTo>
                    <a:pt x="277320" y="2391917"/>
                  </a:lnTo>
                  <a:lnTo>
                    <a:pt x="259382" y="2367929"/>
                  </a:lnTo>
                  <a:cubicBezTo>
                    <a:pt x="232089" y="2327530"/>
                    <a:pt x="206688" y="2285746"/>
                    <a:pt x="183307" y="2242706"/>
                  </a:cubicBezTo>
                  <a:lnTo>
                    <a:pt x="171812" y="2218844"/>
                  </a:lnTo>
                  <a:lnTo>
                    <a:pt x="171812" y="818697"/>
                  </a:lnTo>
                  <a:lnTo>
                    <a:pt x="183307" y="794834"/>
                  </a:lnTo>
                  <a:cubicBezTo>
                    <a:pt x="206688" y="751794"/>
                    <a:pt x="232089" y="710011"/>
                    <a:pt x="259382" y="669611"/>
                  </a:cubicBezTo>
                  <a:close/>
                  <a:moveTo>
                    <a:pt x="2575967" y="429627"/>
                  </a:moveTo>
                  <a:lnTo>
                    <a:pt x="2592703" y="444837"/>
                  </a:lnTo>
                  <a:lnTo>
                    <a:pt x="2681475" y="542512"/>
                  </a:lnTo>
                  <a:lnTo>
                    <a:pt x="2681475" y="2495029"/>
                  </a:lnTo>
                  <a:lnTo>
                    <a:pt x="2592703" y="2592703"/>
                  </a:lnTo>
                  <a:lnTo>
                    <a:pt x="2575967" y="2607913"/>
                  </a:lnTo>
                  <a:close/>
                  <a:moveTo>
                    <a:pt x="462255" y="429007"/>
                  </a:moveTo>
                  <a:lnTo>
                    <a:pt x="462255" y="2608533"/>
                  </a:lnTo>
                  <a:lnTo>
                    <a:pt x="444837" y="2592703"/>
                  </a:lnTo>
                  <a:lnTo>
                    <a:pt x="356747" y="2495779"/>
                  </a:lnTo>
                  <a:lnTo>
                    <a:pt x="356747" y="541761"/>
                  </a:lnTo>
                  <a:lnTo>
                    <a:pt x="444837" y="444837"/>
                  </a:lnTo>
                  <a:close/>
                  <a:moveTo>
                    <a:pt x="2391032" y="276658"/>
                  </a:moveTo>
                  <a:lnTo>
                    <a:pt x="2484849" y="346813"/>
                  </a:lnTo>
                  <a:lnTo>
                    <a:pt x="2496540" y="357439"/>
                  </a:lnTo>
                  <a:lnTo>
                    <a:pt x="2496540" y="2680102"/>
                  </a:lnTo>
                  <a:lnTo>
                    <a:pt x="2484849" y="2690727"/>
                  </a:lnTo>
                  <a:lnTo>
                    <a:pt x="2391032" y="2760882"/>
                  </a:lnTo>
                  <a:close/>
                  <a:moveTo>
                    <a:pt x="647190" y="276148"/>
                  </a:moveTo>
                  <a:lnTo>
                    <a:pt x="647190" y="2761392"/>
                  </a:lnTo>
                  <a:lnTo>
                    <a:pt x="552691" y="2690727"/>
                  </a:lnTo>
                  <a:lnTo>
                    <a:pt x="541682" y="2680722"/>
                  </a:lnTo>
                  <a:lnTo>
                    <a:pt x="541682" y="356819"/>
                  </a:lnTo>
                  <a:lnTo>
                    <a:pt x="552691" y="346813"/>
                  </a:lnTo>
                  <a:close/>
                  <a:moveTo>
                    <a:pt x="2206097" y="165672"/>
                  </a:moveTo>
                  <a:lnTo>
                    <a:pt x="2242706" y="183307"/>
                  </a:lnTo>
                  <a:lnTo>
                    <a:pt x="2311605" y="225164"/>
                  </a:lnTo>
                  <a:lnTo>
                    <a:pt x="2311605" y="2812376"/>
                  </a:lnTo>
                  <a:lnTo>
                    <a:pt x="2242706" y="2854233"/>
                  </a:lnTo>
                  <a:lnTo>
                    <a:pt x="2206097" y="2871869"/>
                  </a:lnTo>
                  <a:close/>
                  <a:moveTo>
                    <a:pt x="832125" y="165343"/>
                  </a:moveTo>
                  <a:lnTo>
                    <a:pt x="832125" y="2872197"/>
                  </a:lnTo>
                  <a:lnTo>
                    <a:pt x="794834" y="2854233"/>
                  </a:lnTo>
                  <a:lnTo>
                    <a:pt x="726617" y="2812790"/>
                  </a:lnTo>
                  <a:lnTo>
                    <a:pt x="726617" y="224750"/>
                  </a:lnTo>
                  <a:lnTo>
                    <a:pt x="794834" y="183307"/>
                  </a:lnTo>
                  <a:close/>
                  <a:moveTo>
                    <a:pt x="2021162" y="86858"/>
                  </a:moveTo>
                  <a:lnTo>
                    <a:pt x="2109944" y="119353"/>
                  </a:lnTo>
                  <a:lnTo>
                    <a:pt x="2126670" y="127410"/>
                  </a:lnTo>
                  <a:lnTo>
                    <a:pt x="2126670" y="2910131"/>
                  </a:lnTo>
                  <a:lnTo>
                    <a:pt x="2109944" y="2918188"/>
                  </a:lnTo>
                  <a:lnTo>
                    <a:pt x="2021162" y="2950682"/>
                  </a:lnTo>
                  <a:close/>
                  <a:moveTo>
                    <a:pt x="1017060" y="86608"/>
                  </a:moveTo>
                  <a:lnTo>
                    <a:pt x="1017060" y="2950932"/>
                  </a:lnTo>
                  <a:lnTo>
                    <a:pt x="927596" y="2918188"/>
                  </a:lnTo>
                  <a:lnTo>
                    <a:pt x="911552" y="2910459"/>
                  </a:lnTo>
                  <a:lnTo>
                    <a:pt x="911552" y="127081"/>
                  </a:lnTo>
                  <a:lnTo>
                    <a:pt x="927596" y="119353"/>
                  </a:lnTo>
                  <a:close/>
                  <a:moveTo>
                    <a:pt x="1836227" y="33780"/>
                  </a:moveTo>
                  <a:lnTo>
                    <a:pt x="1941735" y="60909"/>
                  </a:lnTo>
                  <a:lnTo>
                    <a:pt x="1941735" y="2976631"/>
                  </a:lnTo>
                  <a:lnTo>
                    <a:pt x="1836227" y="3003760"/>
                  </a:lnTo>
                  <a:close/>
                  <a:moveTo>
                    <a:pt x="1201995" y="33605"/>
                  </a:moveTo>
                  <a:lnTo>
                    <a:pt x="1201995" y="3003936"/>
                  </a:lnTo>
                  <a:lnTo>
                    <a:pt x="1096487" y="2976807"/>
                  </a:lnTo>
                  <a:lnTo>
                    <a:pt x="1096487" y="60734"/>
                  </a:lnTo>
                  <a:close/>
                  <a:moveTo>
                    <a:pt x="1651292" y="6692"/>
                  </a:moveTo>
                  <a:lnTo>
                    <a:pt x="1674055" y="7841"/>
                  </a:lnTo>
                  <a:lnTo>
                    <a:pt x="1756800" y="20470"/>
                  </a:lnTo>
                  <a:lnTo>
                    <a:pt x="1756800" y="3017071"/>
                  </a:lnTo>
                  <a:lnTo>
                    <a:pt x="1674055" y="3029699"/>
                  </a:lnTo>
                  <a:lnTo>
                    <a:pt x="1651292" y="3030848"/>
                  </a:lnTo>
                  <a:close/>
                  <a:moveTo>
                    <a:pt x="1386930" y="6657"/>
                  </a:moveTo>
                  <a:lnTo>
                    <a:pt x="1386930" y="3030883"/>
                  </a:lnTo>
                  <a:lnTo>
                    <a:pt x="1363485" y="3029699"/>
                  </a:lnTo>
                  <a:lnTo>
                    <a:pt x="1281422" y="3017175"/>
                  </a:lnTo>
                  <a:lnTo>
                    <a:pt x="1281422" y="20366"/>
                  </a:lnTo>
                  <a:lnTo>
                    <a:pt x="1363485" y="7841"/>
                  </a:lnTo>
                  <a:close/>
                  <a:moveTo>
                    <a:pt x="1518770" y="0"/>
                  </a:moveTo>
                  <a:lnTo>
                    <a:pt x="1571865" y="2681"/>
                  </a:lnTo>
                  <a:lnTo>
                    <a:pt x="1571865" y="3034859"/>
                  </a:lnTo>
                  <a:lnTo>
                    <a:pt x="1518770" y="3037540"/>
                  </a:lnTo>
                  <a:lnTo>
                    <a:pt x="1466357" y="3034894"/>
                  </a:lnTo>
                  <a:lnTo>
                    <a:pt x="1466357" y="2647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>
            <p:custDataLst>
              <p:tags r:id="rId16"/>
            </p:custDataLst>
          </p:nvPr>
        </p:nvSpPr>
        <p:spPr>
          <a:xfrm>
            <a:off x="26670" y="2069465"/>
            <a:ext cx="425450" cy="65913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8040" r="-188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4260" y="125095"/>
            <a:ext cx="1631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笔记区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8"/>
            </p:custDataLst>
          </p:nvPr>
        </p:nvSpPr>
        <p:spPr>
          <a:xfrm>
            <a:off x="663575" y="770255"/>
            <a:ext cx="11528425" cy="5873115"/>
          </a:xfrm>
        </p:spPr>
        <p:txBody>
          <a:bodyPr>
            <a:noAutofit/>
          </a:bodyPr>
          <a:p>
            <a:pPr indent="0">
              <a:lnSpc>
                <a:spcPts val="4000"/>
              </a:lnSpc>
              <a:buNone/>
            </a:pPr>
            <a:r>
              <a:rPr lang="zh-CN" altLang="en-US" sz="2800" b="1">
                <a:solidFill>
                  <a:srgbClr val="0C4FE8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如何合理利用网络？</a:t>
            </a:r>
            <a:endParaRPr lang="zh-CN" altLang="en-US" sz="2800" b="1">
              <a:solidFill>
                <a:srgbClr val="0C4FE8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>
              <a:lnSpc>
                <a:spcPts val="4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（一）理性参与网络生活（如何理性参与网络生活）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）要提高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媒介素养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，利用互联网获取新知、促进沟通、完善自我。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学会</a:t>
            </a:r>
            <a:r>
              <a:rPr lang="en-US" altLang="zh-CN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信息节食</a:t>
            </a:r>
            <a:r>
              <a:rPr lang="en-US" altLang="zh-CN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”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800" b="1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要学会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辨别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网络信息，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自觉抵制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不良信息。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4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自觉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遵守道德和法律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，做一名负责的网络参与者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indent="0">
              <a:lnSpc>
                <a:spcPts val="4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（二）传播网络正能量（如何传播网络正能量）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）要充分利用网络平台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sym typeface="+mn-ea"/>
              </a:rPr>
              <a:t>为社会发展建言献策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0" indent="0" fontAlgn="base">
              <a:lnSpc>
                <a:spcPts val="4000"/>
              </a:lnSpc>
              <a:buNone/>
            </a:pP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b="1" smtClean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要传播网络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正能量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，高扬</a:t>
            </a: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主旋律</a:t>
            </a:r>
            <a:r>
              <a:rPr lang="zh-CN" altLang="en-US" sz="2800" b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852785" y="125095"/>
            <a:ext cx="1206500" cy="972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  <p:bldP spid="57" grpId="0" bldLvl="0" animBg="1"/>
    </p:bldLst>
  </p:timing>
</p:sld>
</file>

<file path=ppt/tags/tag1.xml><?xml version="1.0" encoding="utf-8"?>
<p:tagLst xmlns:p="http://schemas.openxmlformats.org/presentationml/2006/main">
  <p:tag name="AS_UNIQUEID" val="3774"/>
</p:tagLst>
</file>

<file path=ppt/tags/tag10.xml><?xml version="1.0" encoding="utf-8"?>
<p:tagLst xmlns:p="http://schemas.openxmlformats.org/presentationml/2006/main">
  <p:tag name="AS_UNIQUEID" val="3784"/>
</p:tagLst>
</file>

<file path=ppt/tags/tag100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101.xml><?xml version="1.0" encoding="utf-8"?>
<p:tagLst xmlns:p="http://schemas.openxmlformats.org/presentationml/2006/main">
  <p:tag name="AS_UNIQUEID" val="1505"/>
</p:tagLst>
</file>

<file path=ppt/tags/tag102.xml><?xml version="1.0" encoding="utf-8"?>
<p:tagLst xmlns:p="http://schemas.openxmlformats.org/presentationml/2006/main">
  <p:tag name="AS_UNIQUEID" val="1506"/>
</p:tagLst>
</file>

<file path=ppt/tags/tag103.xml><?xml version="1.0" encoding="utf-8"?>
<p:tagLst xmlns:p="http://schemas.openxmlformats.org/presentationml/2006/main">
  <p:tag name="AS_UNIQUEID" val="1507"/>
</p:tagLst>
</file>

<file path=ppt/tags/tag104.xml><?xml version="1.0" encoding="utf-8"?>
<p:tagLst xmlns:p="http://schemas.openxmlformats.org/presentationml/2006/main">
  <p:tag name="AS_UNIQUEID" val="1514"/>
</p:tagLst>
</file>

<file path=ppt/tags/tag105.xml><?xml version="1.0" encoding="utf-8"?>
<p:tagLst xmlns:p="http://schemas.openxmlformats.org/presentationml/2006/main">
  <p:tag name="AS_UNIQUEID" val="1515"/>
</p:tagLst>
</file>

<file path=ppt/tags/tag106.xml><?xml version="1.0" encoding="utf-8"?>
<p:tagLst xmlns:p="http://schemas.openxmlformats.org/presentationml/2006/main">
  <p:tag name="AS_UNIQUEID" val="1516"/>
</p:tagLst>
</file>

<file path=ppt/tags/tag107.xml><?xml version="1.0" encoding="utf-8"?>
<p:tagLst xmlns:p="http://schemas.openxmlformats.org/presentationml/2006/main">
  <p:tag name="AS_UNIQUEID" val="1518"/>
</p:tagLst>
</file>

<file path=ppt/tags/tag108.xml><?xml version="1.0" encoding="utf-8"?>
<p:tagLst xmlns:p="http://schemas.openxmlformats.org/presentationml/2006/main">
  <p:tag name="AS_UNIQUEID" val="1519"/>
</p:tagLst>
</file>

<file path=ppt/tags/tag109.xml><?xml version="1.0" encoding="utf-8"?>
<p:tagLst xmlns:p="http://schemas.openxmlformats.org/presentationml/2006/main">
  <p:tag name="AS_UNIQUEID" val="1520"/>
</p:tagLst>
</file>

<file path=ppt/tags/tag11.xml><?xml version="1.0" encoding="utf-8"?>
<p:tagLst xmlns:p="http://schemas.openxmlformats.org/presentationml/2006/main">
  <p:tag name="AS_UNIQUEID" val="3786"/>
</p:tagLst>
</file>

<file path=ppt/tags/tag110.xml><?xml version="1.0" encoding="utf-8"?>
<p:tagLst xmlns:p="http://schemas.openxmlformats.org/presentationml/2006/main">
  <p:tag name="AS_UNIQUEID" val="1521"/>
</p:tagLst>
</file>

<file path=ppt/tags/tag111.xml><?xml version="1.0" encoding="utf-8"?>
<p:tagLst xmlns:p="http://schemas.openxmlformats.org/presentationml/2006/main">
  <p:tag name="AS_UNIQUEID" val="1522"/>
</p:tagLst>
</file>

<file path=ppt/tags/tag112.xml><?xml version="1.0" encoding="utf-8"?>
<p:tagLst xmlns:p="http://schemas.openxmlformats.org/presentationml/2006/main">
  <p:tag name="AS_UNIQUEID" val="1523"/>
</p:tagLst>
</file>

<file path=ppt/tags/tag113.xml><?xml version="1.0" encoding="utf-8"?>
<p:tagLst xmlns:p="http://schemas.openxmlformats.org/presentationml/2006/main">
  <p:tag name="AS_UNIQUEID" val="1524"/>
</p:tagLst>
</file>

<file path=ppt/tags/tag114.xml><?xml version="1.0" encoding="utf-8"?>
<p:tagLst xmlns:p="http://schemas.openxmlformats.org/presentationml/2006/main">
  <p:tag name="AS_UNIQUEID" val="1525"/>
</p:tagLst>
</file>

<file path=ppt/tags/tag115.xml><?xml version="1.0" encoding="utf-8"?>
<p:tagLst xmlns:p="http://schemas.openxmlformats.org/presentationml/2006/main">
  <p:tag name="AS_UNIQUEID" val="1526"/>
</p:tagLst>
</file>

<file path=ppt/tags/tag116.xml><?xml version="1.0" encoding="utf-8"?>
<p:tagLst xmlns:p="http://schemas.openxmlformats.org/presentationml/2006/main">
  <p:tag name="AS_UNIQUEID" val="1527"/>
</p:tagLst>
</file>

<file path=ppt/tags/tag117.xml><?xml version="1.0" encoding="utf-8"?>
<p:tagLst xmlns:p="http://schemas.openxmlformats.org/presentationml/2006/main">
  <p:tag name="AS_UNIQUEID" val="1528"/>
</p:tagLst>
</file>

<file path=ppt/tags/tag118.xml><?xml version="1.0" encoding="utf-8"?>
<p:tagLst xmlns:p="http://schemas.openxmlformats.org/presentationml/2006/main">
  <p:tag name="AS_UNIQUEID" val="1529"/>
</p:tagLst>
</file>

<file path=ppt/tags/tag119.xml><?xml version="1.0" encoding="utf-8"?>
<p:tagLst xmlns:p="http://schemas.openxmlformats.org/presentationml/2006/main">
  <p:tag name="AS_UNIQUEID" val="1530"/>
</p:tagLst>
</file>

<file path=ppt/tags/tag12.xml><?xml version="1.0" encoding="utf-8"?>
<p:tagLst xmlns:p="http://schemas.openxmlformats.org/presentationml/2006/main">
  <p:tag name="AS_UNIQUEID" val="3787"/>
</p:tagLst>
</file>

<file path=ppt/tags/tag120.xml><?xml version="1.0" encoding="utf-8"?>
<p:tagLst xmlns:p="http://schemas.openxmlformats.org/presentationml/2006/main">
  <p:tag name="AS_UNIQUEID" val="4951"/>
</p:tagLst>
</file>

<file path=ppt/tags/tag121.xml><?xml version="1.0" encoding="utf-8"?>
<p:tagLst xmlns:p="http://schemas.openxmlformats.org/presentationml/2006/main">
  <p:tag name="AS_UNIQUEID" val="845"/>
</p:tagLst>
</file>

<file path=ppt/tags/tag122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123.xml><?xml version="1.0" encoding="utf-8"?>
<p:tagLst xmlns:p="http://schemas.openxmlformats.org/presentationml/2006/main">
  <p:tag name="AS_UNIQUEID" val="1505"/>
</p:tagLst>
</file>

<file path=ppt/tags/tag124.xml><?xml version="1.0" encoding="utf-8"?>
<p:tagLst xmlns:p="http://schemas.openxmlformats.org/presentationml/2006/main">
  <p:tag name="AS_UNIQUEID" val="1506"/>
</p:tagLst>
</file>

<file path=ppt/tags/tag125.xml><?xml version="1.0" encoding="utf-8"?>
<p:tagLst xmlns:p="http://schemas.openxmlformats.org/presentationml/2006/main">
  <p:tag name="AS_UNIQUEID" val="1507"/>
</p:tagLst>
</file>

<file path=ppt/tags/tag126.xml><?xml version="1.0" encoding="utf-8"?>
<p:tagLst xmlns:p="http://schemas.openxmlformats.org/presentationml/2006/main">
  <p:tag name="AS_UNIQUEID" val="1514"/>
</p:tagLst>
</file>

<file path=ppt/tags/tag127.xml><?xml version="1.0" encoding="utf-8"?>
<p:tagLst xmlns:p="http://schemas.openxmlformats.org/presentationml/2006/main">
  <p:tag name="AS_UNIQUEID" val="1515"/>
</p:tagLst>
</file>

<file path=ppt/tags/tag128.xml><?xml version="1.0" encoding="utf-8"?>
<p:tagLst xmlns:p="http://schemas.openxmlformats.org/presentationml/2006/main">
  <p:tag name="AS_UNIQUEID" val="1516"/>
</p:tagLst>
</file>

<file path=ppt/tags/tag129.xml><?xml version="1.0" encoding="utf-8"?>
<p:tagLst xmlns:p="http://schemas.openxmlformats.org/presentationml/2006/main">
  <p:tag name="AS_UNIQUEID" val="1518"/>
</p:tagLst>
</file>

<file path=ppt/tags/tag13.xml><?xml version="1.0" encoding="utf-8"?>
<p:tagLst xmlns:p="http://schemas.openxmlformats.org/presentationml/2006/main">
  <p:tag name="AS_UNIQUEID" val="3788"/>
</p:tagLst>
</file>

<file path=ppt/tags/tag130.xml><?xml version="1.0" encoding="utf-8"?>
<p:tagLst xmlns:p="http://schemas.openxmlformats.org/presentationml/2006/main">
  <p:tag name="AS_UNIQUEID" val="1519"/>
</p:tagLst>
</file>

<file path=ppt/tags/tag131.xml><?xml version="1.0" encoding="utf-8"?>
<p:tagLst xmlns:p="http://schemas.openxmlformats.org/presentationml/2006/main">
  <p:tag name="AS_UNIQUEID" val="1520"/>
</p:tagLst>
</file>

<file path=ppt/tags/tag132.xml><?xml version="1.0" encoding="utf-8"?>
<p:tagLst xmlns:p="http://schemas.openxmlformats.org/presentationml/2006/main">
  <p:tag name="AS_UNIQUEID" val="1521"/>
</p:tagLst>
</file>

<file path=ppt/tags/tag133.xml><?xml version="1.0" encoding="utf-8"?>
<p:tagLst xmlns:p="http://schemas.openxmlformats.org/presentationml/2006/main">
  <p:tag name="AS_UNIQUEID" val="1522"/>
</p:tagLst>
</file>

<file path=ppt/tags/tag134.xml><?xml version="1.0" encoding="utf-8"?>
<p:tagLst xmlns:p="http://schemas.openxmlformats.org/presentationml/2006/main">
  <p:tag name="AS_UNIQUEID" val="1523"/>
</p:tagLst>
</file>

<file path=ppt/tags/tag135.xml><?xml version="1.0" encoding="utf-8"?>
<p:tagLst xmlns:p="http://schemas.openxmlformats.org/presentationml/2006/main">
  <p:tag name="AS_UNIQUEID" val="1524"/>
</p:tagLst>
</file>

<file path=ppt/tags/tag136.xml><?xml version="1.0" encoding="utf-8"?>
<p:tagLst xmlns:p="http://schemas.openxmlformats.org/presentationml/2006/main">
  <p:tag name="AS_UNIQUEID" val="1525"/>
</p:tagLst>
</file>

<file path=ppt/tags/tag137.xml><?xml version="1.0" encoding="utf-8"?>
<p:tagLst xmlns:p="http://schemas.openxmlformats.org/presentationml/2006/main">
  <p:tag name="AS_UNIQUEID" val="1526"/>
</p:tagLst>
</file>

<file path=ppt/tags/tag138.xml><?xml version="1.0" encoding="utf-8"?>
<p:tagLst xmlns:p="http://schemas.openxmlformats.org/presentationml/2006/main">
  <p:tag name="AS_UNIQUEID" val="1527"/>
</p:tagLst>
</file>

<file path=ppt/tags/tag139.xml><?xml version="1.0" encoding="utf-8"?>
<p:tagLst xmlns:p="http://schemas.openxmlformats.org/presentationml/2006/main">
  <p:tag name="AS_UNIQUEID" val="1528"/>
</p:tagLst>
</file>

<file path=ppt/tags/tag14.xml><?xml version="1.0" encoding="utf-8"?>
<p:tagLst xmlns:p="http://schemas.openxmlformats.org/presentationml/2006/main">
  <p:tag name="AS_UNIQUEID" val="3789"/>
</p:tagLst>
</file>

<file path=ppt/tags/tag140.xml><?xml version="1.0" encoding="utf-8"?>
<p:tagLst xmlns:p="http://schemas.openxmlformats.org/presentationml/2006/main">
  <p:tag name="AS_UNIQUEID" val="1529"/>
</p:tagLst>
</file>

<file path=ppt/tags/tag141.xml><?xml version="1.0" encoding="utf-8"?>
<p:tagLst xmlns:p="http://schemas.openxmlformats.org/presentationml/2006/main">
  <p:tag name="AS_UNIQUEID" val="1530"/>
</p:tagLst>
</file>

<file path=ppt/tags/tag142.xml><?xml version="1.0" encoding="utf-8"?>
<p:tagLst xmlns:p="http://schemas.openxmlformats.org/presentationml/2006/main">
  <p:tag name="AS_UNIQUEID" val="4951"/>
</p:tagLst>
</file>

<file path=ppt/tags/tag143.xml><?xml version="1.0" encoding="utf-8"?>
<p:tagLst xmlns:p="http://schemas.openxmlformats.org/presentationml/2006/main">
  <p:tag name="AS_UNIQUEID" val="845"/>
</p:tagLst>
</file>

<file path=ppt/tags/tag144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145.xml><?xml version="1.0" encoding="utf-8"?>
<p:tagLst xmlns:p="http://schemas.openxmlformats.org/presentationml/2006/main">
  <p:tag name="AS_UNIQUEID" val="1505"/>
</p:tagLst>
</file>

<file path=ppt/tags/tag146.xml><?xml version="1.0" encoding="utf-8"?>
<p:tagLst xmlns:p="http://schemas.openxmlformats.org/presentationml/2006/main">
  <p:tag name="AS_UNIQUEID" val="1506"/>
</p:tagLst>
</file>

<file path=ppt/tags/tag147.xml><?xml version="1.0" encoding="utf-8"?>
<p:tagLst xmlns:p="http://schemas.openxmlformats.org/presentationml/2006/main">
  <p:tag name="AS_UNIQUEID" val="1507"/>
</p:tagLst>
</file>

<file path=ppt/tags/tag148.xml><?xml version="1.0" encoding="utf-8"?>
<p:tagLst xmlns:p="http://schemas.openxmlformats.org/presentationml/2006/main">
  <p:tag name="AS_UNIQUEID" val="1514"/>
</p:tagLst>
</file>

<file path=ppt/tags/tag149.xml><?xml version="1.0" encoding="utf-8"?>
<p:tagLst xmlns:p="http://schemas.openxmlformats.org/presentationml/2006/main">
  <p:tag name="AS_UNIQUEID" val="1515"/>
</p:tagLst>
</file>

<file path=ppt/tags/tag15.xml><?xml version="1.0" encoding="utf-8"?>
<p:tagLst xmlns:p="http://schemas.openxmlformats.org/presentationml/2006/main">
  <p:tag name="AS_UNIQUEID" val="3790"/>
</p:tagLst>
</file>

<file path=ppt/tags/tag150.xml><?xml version="1.0" encoding="utf-8"?>
<p:tagLst xmlns:p="http://schemas.openxmlformats.org/presentationml/2006/main">
  <p:tag name="AS_UNIQUEID" val="1516"/>
</p:tagLst>
</file>

<file path=ppt/tags/tag151.xml><?xml version="1.0" encoding="utf-8"?>
<p:tagLst xmlns:p="http://schemas.openxmlformats.org/presentationml/2006/main">
  <p:tag name="AS_UNIQUEID" val="1518"/>
</p:tagLst>
</file>

<file path=ppt/tags/tag152.xml><?xml version="1.0" encoding="utf-8"?>
<p:tagLst xmlns:p="http://schemas.openxmlformats.org/presentationml/2006/main">
  <p:tag name="AS_UNIQUEID" val="1519"/>
</p:tagLst>
</file>

<file path=ppt/tags/tag153.xml><?xml version="1.0" encoding="utf-8"?>
<p:tagLst xmlns:p="http://schemas.openxmlformats.org/presentationml/2006/main">
  <p:tag name="AS_UNIQUEID" val="1520"/>
</p:tagLst>
</file>

<file path=ppt/tags/tag154.xml><?xml version="1.0" encoding="utf-8"?>
<p:tagLst xmlns:p="http://schemas.openxmlformats.org/presentationml/2006/main">
  <p:tag name="AS_UNIQUEID" val="1521"/>
</p:tagLst>
</file>

<file path=ppt/tags/tag155.xml><?xml version="1.0" encoding="utf-8"?>
<p:tagLst xmlns:p="http://schemas.openxmlformats.org/presentationml/2006/main">
  <p:tag name="AS_UNIQUEID" val="1522"/>
</p:tagLst>
</file>

<file path=ppt/tags/tag156.xml><?xml version="1.0" encoding="utf-8"?>
<p:tagLst xmlns:p="http://schemas.openxmlformats.org/presentationml/2006/main">
  <p:tag name="AS_UNIQUEID" val="1523"/>
</p:tagLst>
</file>

<file path=ppt/tags/tag157.xml><?xml version="1.0" encoding="utf-8"?>
<p:tagLst xmlns:p="http://schemas.openxmlformats.org/presentationml/2006/main">
  <p:tag name="AS_UNIQUEID" val="1524"/>
</p:tagLst>
</file>

<file path=ppt/tags/tag158.xml><?xml version="1.0" encoding="utf-8"?>
<p:tagLst xmlns:p="http://schemas.openxmlformats.org/presentationml/2006/main">
  <p:tag name="AS_UNIQUEID" val="1525"/>
</p:tagLst>
</file>

<file path=ppt/tags/tag159.xml><?xml version="1.0" encoding="utf-8"?>
<p:tagLst xmlns:p="http://schemas.openxmlformats.org/presentationml/2006/main">
  <p:tag name="AS_UNIQUEID" val="1526"/>
</p:tagLst>
</file>

<file path=ppt/tags/tag16.xml><?xml version="1.0" encoding="utf-8"?>
<p:tagLst xmlns:p="http://schemas.openxmlformats.org/presentationml/2006/main">
  <p:tag name="AS_UNIQUEID" val="3792"/>
</p:tagLst>
</file>

<file path=ppt/tags/tag160.xml><?xml version="1.0" encoding="utf-8"?>
<p:tagLst xmlns:p="http://schemas.openxmlformats.org/presentationml/2006/main">
  <p:tag name="AS_UNIQUEID" val="1527"/>
</p:tagLst>
</file>

<file path=ppt/tags/tag161.xml><?xml version="1.0" encoding="utf-8"?>
<p:tagLst xmlns:p="http://schemas.openxmlformats.org/presentationml/2006/main">
  <p:tag name="AS_UNIQUEID" val="1528"/>
</p:tagLst>
</file>

<file path=ppt/tags/tag162.xml><?xml version="1.0" encoding="utf-8"?>
<p:tagLst xmlns:p="http://schemas.openxmlformats.org/presentationml/2006/main">
  <p:tag name="AS_UNIQUEID" val="1529"/>
</p:tagLst>
</file>

<file path=ppt/tags/tag163.xml><?xml version="1.0" encoding="utf-8"?>
<p:tagLst xmlns:p="http://schemas.openxmlformats.org/presentationml/2006/main">
  <p:tag name="AS_UNIQUEID" val="1530"/>
</p:tagLst>
</file>

<file path=ppt/tags/tag164.xml><?xml version="1.0" encoding="utf-8"?>
<p:tagLst xmlns:p="http://schemas.openxmlformats.org/presentationml/2006/main">
  <p:tag name="AS_UNIQUEID" val="4951"/>
</p:tagLst>
</file>

<file path=ppt/tags/tag165.xml><?xml version="1.0" encoding="utf-8"?>
<p:tagLst xmlns:p="http://schemas.openxmlformats.org/presentationml/2006/main">
  <p:tag name="AS_UNIQUEID" val="845"/>
</p:tagLst>
</file>

<file path=ppt/tags/tag166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167.xml><?xml version="1.0" encoding="utf-8"?>
<p:tagLst xmlns:p="http://schemas.openxmlformats.org/presentationml/2006/main">
  <p:tag name="AS_UNIQUEID" val="1505"/>
</p:tagLst>
</file>

<file path=ppt/tags/tag168.xml><?xml version="1.0" encoding="utf-8"?>
<p:tagLst xmlns:p="http://schemas.openxmlformats.org/presentationml/2006/main">
  <p:tag name="AS_UNIQUEID" val="1506"/>
</p:tagLst>
</file>

<file path=ppt/tags/tag169.xml><?xml version="1.0" encoding="utf-8"?>
<p:tagLst xmlns:p="http://schemas.openxmlformats.org/presentationml/2006/main">
  <p:tag name="AS_UNIQUEID" val="1507"/>
</p:tagLst>
</file>

<file path=ppt/tags/tag17.xml><?xml version="1.0" encoding="utf-8"?>
<p:tagLst xmlns:p="http://schemas.openxmlformats.org/presentationml/2006/main">
  <p:tag name="AS_UNIQUEID" val="3793"/>
</p:tagLst>
</file>

<file path=ppt/tags/tag170.xml><?xml version="1.0" encoding="utf-8"?>
<p:tagLst xmlns:p="http://schemas.openxmlformats.org/presentationml/2006/main">
  <p:tag name="AS_UNIQUEID" val="1514"/>
</p:tagLst>
</file>

<file path=ppt/tags/tag171.xml><?xml version="1.0" encoding="utf-8"?>
<p:tagLst xmlns:p="http://schemas.openxmlformats.org/presentationml/2006/main">
  <p:tag name="AS_UNIQUEID" val="1515"/>
</p:tagLst>
</file>

<file path=ppt/tags/tag172.xml><?xml version="1.0" encoding="utf-8"?>
<p:tagLst xmlns:p="http://schemas.openxmlformats.org/presentationml/2006/main">
  <p:tag name="AS_UNIQUEID" val="1516"/>
</p:tagLst>
</file>

<file path=ppt/tags/tag173.xml><?xml version="1.0" encoding="utf-8"?>
<p:tagLst xmlns:p="http://schemas.openxmlformats.org/presentationml/2006/main">
  <p:tag name="AS_UNIQUEID" val="1518"/>
</p:tagLst>
</file>

<file path=ppt/tags/tag174.xml><?xml version="1.0" encoding="utf-8"?>
<p:tagLst xmlns:p="http://schemas.openxmlformats.org/presentationml/2006/main">
  <p:tag name="AS_UNIQUEID" val="1519"/>
</p:tagLst>
</file>

<file path=ppt/tags/tag175.xml><?xml version="1.0" encoding="utf-8"?>
<p:tagLst xmlns:p="http://schemas.openxmlformats.org/presentationml/2006/main">
  <p:tag name="AS_UNIQUEID" val="1520"/>
</p:tagLst>
</file>

<file path=ppt/tags/tag176.xml><?xml version="1.0" encoding="utf-8"?>
<p:tagLst xmlns:p="http://schemas.openxmlformats.org/presentationml/2006/main">
  <p:tag name="AS_UNIQUEID" val="1521"/>
</p:tagLst>
</file>

<file path=ppt/tags/tag177.xml><?xml version="1.0" encoding="utf-8"?>
<p:tagLst xmlns:p="http://schemas.openxmlformats.org/presentationml/2006/main">
  <p:tag name="AS_UNIQUEID" val="1522"/>
</p:tagLst>
</file>

<file path=ppt/tags/tag178.xml><?xml version="1.0" encoding="utf-8"?>
<p:tagLst xmlns:p="http://schemas.openxmlformats.org/presentationml/2006/main">
  <p:tag name="AS_UNIQUEID" val="1523"/>
</p:tagLst>
</file>

<file path=ppt/tags/tag179.xml><?xml version="1.0" encoding="utf-8"?>
<p:tagLst xmlns:p="http://schemas.openxmlformats.org/presentationml/2006/main">
  <p:tag name="AS_UNIQUEID" val="1524"/>
</p:tagLst>
</file>

<file path=ppt/tags/tag18.xml><?xml version="1.0" encoding="utf-8"?>
<p:tagLst xmlns:p="http://schemas.openxmlformats.org/presentationml/2006/main">
  <p:tag name="AS_UNIQUEID" val="3794"/>
</p:tagLst>
</file>

<file path=ppt/tags/tag180.xml><?xml version="1.0" encoding="utf-8"?>
<p:tagLst xmlns:p="http://schemas.openxmlformats.org/presentationml/2006/main">
  <p:tag name="AS_UNIQUEID" val="1525"/>
</p:tagLst>
</file>

<file path=ppt/tags/tag181.xml><?xml version="1.0" encoding="utf-8"?>
<p:tagLst xmlns:p="http://schemas.openxmlformats.org/presentationml/2006/main">
  <p:tag name="AS_UNIQUEID" val="1526"/>
</p:tagLst>
</file>

<file path=ppt/tags/tag182.xml><?xml version="1.0" encoding="utf-8"?>
<p:tagLst xmlns:p="http://schemas.openxmlformats.org/presentationml/2006/main">
  <p:tag name="AS_UNIQUEID" val="1527"/>
</p:tagLst>
</file>

<file path=ppt/tags/tag183.xml><?xml version="1.0" encoding="utf-8"?>
<p:tagLst xmlns:p="http://schemas.openxmlformats.org/presentationml/2006/main">
  <p:tag name="AS_UNIQUEID" val="1528"/>
</p:tagLst>
</file>

<file path=ppt/tags/tag184.xml><?xml version="1.0" encoding="utf-8"?>
<p:tagLst xmlns:p="http://schemas.openxmlformats.org/presentationml/2006/main">
  <p:tag name="AS_UNIQUEID" val="1529"/>
</p:tagLst>
</file>

<file path=ppt/tags/tag185.xml><?xml version="1.0" encoding="utf-8"?>
<p:tagLst xmlns:p="http://schemas.openxmlformats.org/presentationml/2006/main">
  <p:tag name="AS_UNIQUEID" val="1530"/>
</p:tagLst>
</file>

<file path=ppt/tags/tag186.xml><?xml version="1.0" encoding="utf-8"?>
<p:tagLst xmlns:p="http://schemas.openxmlformats.org/presentationml/2006/main">
  <p:tag name="AS_UNIQUEID" val="4951"/>
</p:tagLst>
</file>

<file path=ppt/tags/tag187.xml><?xml version="1.0" encoding="utf-8"?>
<p:tagLst xmlns:p="http://schemas.openxmlformats.org/presentationml/2006/main">
  <p:tag name="AS_UNIQUEID" val="845"/>
</p:tagLst>
</file>

<file path=ppt/tags/tag188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189.xml><?xml version="1.0" encoding="utf-8"?>
<p:tagLst xmlns:p="http://schemas.openxmlformats.org/presentationml/2006/main">
  <p:tag name="AS_UNIQUEID" val="1505"/>
</p:tagLst>
</file>

<file path=ppt/tags/tag19.xml><?xml version="1.0" encoding="utf-8"?>
<p:tagLst xmlns:p="http://schemas.openxmlformats.org/presentationml/2006/main">
  <p:tag name="AS_UNIQUEID" val="3795"/>
</p:tagLst>
</file>

<file path=ppt/tags/tag190.xml><?xml version="1.0" encoding="utf-8"?>
<p:tagLst xmlns:p="http://schemas.openxmlformats.org/presentationml/2006/main">
  <p:tag name="AS_UNIQUEID" val="1506"/>
</p:tagLst>
</file>

<file path=ppt/tags/tag191.xml><?xml version="1.0" encoding="utf-8"?>
<p:tagLst xmlns:p="http://schemas.openxmlformats.org/presentationml/2006/main">
  <p:tag name="AS_UNIQUEID" val="1507"/>
</p:tagLst>
</file>

<file path=ppt/tags/tag192.xml><?xml version="1.0" encoding="utf-8"?>
<p:tagLst xmlns:p="http://schemas.openxmlformats.org/presentationml/2006/main">
  <p:tag name="AS_UNIQUEID" val="1514"/>
</p:tagLst>
</file>

<file path=ppt/tags/tag193.xml><?xml version="1.0" encoding="utf-8"?>
<p:tagLst xmlns:p="http://schemas.openxmlformats.org/presentationml/2006/main">
  <p:tag name="AS_UNIQUEID" val="1515"/>
</p:tagLst>
</file>

<file path=ppt/tags/tag194.xml><?xml version="1.0" encoding="utf-8"?>
<p:tagLst xmlns:p="http://schemas.openxmlformats.org/presentationml/2006/main">
  <p:tag name="AS_UNIQUEID" val="1516"/>
</p:tagLst>
</file>

<file path=ppt/tags/tag195.xml><?xml version="1.0" encoding="utf-8"?>
<p:tagLst xmlns:p="http://schemas.openxmlformats.org/presentationml/2006/main">
  <p:tag name="AS_UNIQUEID" val="1518"/>
</p:tagLst>
</file>

<file path=ppt/tags/tag196.xml><?xml version="1.0" encoding="utf-8"?>
<p:tagLst xmlns:p="http://schemas.openxmlformats.org/presentationml/2006/main">
  <p:tag name="AS_UNIQUEID" val="1519"/>
</p:tagLst>
</file>

<file path=ppt/tags/tag197.xml><?xml version="1.0" encoding="utf-8"?>
<p:tagLst xmlns:p="http://schemas.openxmlformats.org/presentationml/2006/main">
  <p:tag name="AS_UNIQUEID" val="1520"/>
</p:tagLst>
</file>

<file path=ppt/tags/tag198.xml><?xml version="1.0" encoding="utf-8"?>
<p:tagLst xmlns:p="http://schemas.openxmlformats.org/presentationml/2006/main">
  <p:tag name="AS_UNIQUEID" val="1521"/>
</p:tagLst>
</file>

<file path=ppt/tags/tag199.xml><?xml version="1.0" encoding="utf-8"?>
<p:tagLst xmlns:p="http://schemas.openxmlformats.org/presentationml/2006/main">
  <p:tag name="AS_UNIQUEID" val="1522"/>
</p:tagLst>
</file>

<file path=ppt/tags/tag2.xml><?xml version="1.0" encoding="utf-8"?>
<p:tagLst xmlns:p="http://schemas.openxmlformats.org/presentationml/2006/main">
  <p:tag name="AS_UNIQUEID" val="3775"/>
</p:tagLst>
</file>

<file path=ppt/tags/tag20.xml><?xml version="1.0" encoding="utf-8"?>
<p:tagLst xmlns:p="http://schemas.openxmlformats.org/presentationml/2006/main">
  <p:tag name="AS_UNIQUEID" val="3796"/>
</p:tagLst>
</file>

<file path=ppt/tags/tag200.xml><?xml version="1.0" encoding="utf-8"?>
<p:tagLst xmlns:p="http://schemas.openxmlformats.org/presentationml/2006/main">
  <p:tag name="AS_UNIQUEID" val="1523"/>
</p:tagLst>
</file>

<file path=ppt/tags/tag201.xml><?xml version="1.0" encoding="utf-8"?>
<p:tagLst xmlns:p="http://schemas.openxmlformats.org/presentationml/2006/main">
  <p:tag name="AS_UNIQUEID" val="1524"/>
</p:tagLst>
</file>

<file path=ppt/tags/tag202.xml><?xml version="1.0" encoding="utf-8"?>
<p:tagLst xmlns:p="http://schemas.openxmlformats.org/presentationml/2006/main">
  <p:tag name="AS_UNIQUEID" val="1525"/>
</p:tagLst>
</file>

<file path=ppt/tags/tag203.xml><?xml version="1.0" encoding="utf-8"?>
<p:tagLst xmlns:p="http://schemas.openxmlformats.org/presentationml/2006/main">
  <p:tag name="AS_UNIQUEID" val="1526"/>
</p:tagLst>
</file>

<file path=ppt/tags/tag204.xml><?xml version="1.0" encoding="utf-8"?>
<p:tagLst xmlns:p="http://schemas.openxmlformats.org/presentationml/2006/main">
  <p:tag name="AS_UNIQUEID" val="1527"/>
</p:tagLst>
</file>

<file path=ppt/tags/tag205.xml><?xml version="1.0" encoding="utf-8"?>
<p:tagLst xmlns:p="http://schemas.openxmlformats.org/presentationml/2006/main">
  <p:tag name="AS_UNIQUEID" val="1528"/>
</p:tagLst>
</file>

<file path=ppt/tags/tag206.xml><?xml version="1.0" encoding="utf-8"?>
<p:tagLst xmlns:p="http://schemas.openxmlformats.org/presentationml/2006/main">
  <p:tag name="AS_UNIQUEID" val="1529"/>
</p:tagLst>
</file>

<file path=ppt/tags/tag207.xml><?xml version="1.0" encoding="utf-8"?>
<p:tagLst xmlns:p="http://schemas.openxmlformats.org/presentationml/2006/main">
  <p:tag name="AS_UNIQUEID" val="1530"/>
</p:tagLst>
</file>

<file path=ppt/tags/tag208.xml><?xml version="1.0" encoding="utf-8"?>
<p:tagLst xmlns:p="http://schemas.openxmlformats.org/presentationml/2006/main">
  <p:tag name="AS_UNIQUEID" val="4951"/>
</p:tagLst>
</file>

<file path=ppt/tags/tag209.xml><?xml version="1.0" encoding="utf-8"?>
<p:tagLst xmlns:p="http://schemas.openxmlformats.org/presentationml/2006/main">
  <p:tag name="AS_UNIQUEID" val="845"/>
</p:tagLst>
</file>

<file path=ppt/tags/tag21.xml><?xml version="1.0" encoding="utf-8"?>
<p:tagLst xmlns:p="http://schemas.openxmlformats.org/presentationml/2006/main">
  <p:tag name="AS_UNIQUEID" val="3797"/>
</p:tagLst>
</file>

<file path=ppt/tags/tag210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211.xml><?xml version="1.0" encoding="utf-8"?>
<p:tagLst xmlns:p="http://schemas.openxmlformats.org/presentationml/2006/main">
  <p:tag name="AS_UNIQUEID" val="1505"/>
</p:tagLst>
</file>

<file path=ppt/tags/tag212.xml><?xml version="1.0" encoding="utf-8"?>
<p:tagLst xmlns:p="http://schemas.openxmlformats.org/presentationml/2006/main">
  <p:tag name="AS_UNIQUEID" val="1506"/>
</p:tagLst>
</file>

<file path=ppt/tags/tag213.xml><?xml version="1.0" encoding="utf-8"?>
<p:tagLst xmlns:p="http://schemas.openxmlformats.org/presentationml/2006/main">
  <p:tag name="AS_UNIQUEID" val="1507"/>
</p:tagLst>
</file>

<file path=ppt/tags/tag214.xml><?xml version="1.0" encoding="utf-8"?>
<p:tagLst xmlns:p="http://schemas.openxmlformats.org/presentationml/2006/main">
  <p:tag name="AS_UNIQUEID" val="1514"/>
</p:tagLst>
</file>

<file path=ppt/tags/tag215.xml><?xml version="1.0" encoding="utf-8"?>
<p:tagLst xmlns:p="http://schemas.openxmlformats.org/presentationml/2006/main">
  <p:tag name="AS_UNIQUEID" val="1515"/>
</p:tagLst>
</file>

<file path=ppt/tags/tag216.xml><?xml version="1.0" encoding="utf-8"?>
<p:tagLst xmlns:p="http://schemas.openxmlformats.org/presentationml/2006/main">
  <p:tag name="AS_UNIQUEID" val="1516"/>
</p:tagLst>
</file>

<file path=ppt/tags/tag217.xml><?xml version="1.0" encoding="utf-8"?>
<p:tagLst xmlns:p="http://schemas.openxmlformats.org/presentationml/2006/main">
  <p:tag name="AS_UNIQUEID" val="1518"/>
</p:tagLst>
</file>

<file path=ppt/tags/tag218.xml><?xml version="1.0" encoding="utf-8"?>
<p:tagLst xmlns:p="http://schemas.openxmlformats.org/presentationml/2006/main">
  <p:tag name="AS_UNIQUEID" val="1519"/>
</p:tagLst>
</file>

<file path=ppt/tags/tag219.xml><?xml version="1.0" encoding="utf-8"?>
<p:tagLst xmlns:p="http://schemas.openxmlformats.org/presentationml/2006/main">
  <p:tag name="AS_UNIQUEID" val="1520"/>
</p:tagLst>
</file>

<file path=ppt/tags/tag22.xml><?xml version="1.0" encoding="utf-8"?>
<p:tagLst xmlns:p="http://schemas.openxmlformats.org/presentationml/2006/main">
  <p:tag name="AS_UNIQUEID" val="3799"/>
</p:tagLst>
</file>

<file path=ppt/tags/tag220.xml><?xml version="1.0" encoding="utf-8"?>
<p:tagLst xmlns:p="http://schemas.openxmlformats.org/presentationml/2006/main">
  <p:tag name="AS_UNIQUEID" val="1521"/>
</p:tagLst>
</file>

<file path=ppt/tags/tag221.xml><?xml version="1.0" encoding="utf-8"?>
<p:tagLst xmlns:p="http://schemas.openxmlformats.org/presentationml/2006/main">
  <p:tag name="AS_UNIQUEID" val="1522"/>
</p:tagLst>
</file>

<file path=ppt/tags/tag222.xml><?xml version="1.0" encoding="utf-8"?>
<p:tagLst xmlns:p="http://schemas.openxmlformats.org/presentationml/2006/main">
  <p:tag name="AS_UNIQUEID" val="1523"/>
</p:tagLst>
</file>

<file path=ppt/tags/tag223.xml><?xml version="1.0" encoding="utf-8"?>
<p:tagLst xmlns:p="http://schemas.openxmlformats.org/presentationml/2006/main">
  <p:tag name="AS_UNIQUEID" val="1524"/>
</p:tagLst>
</file>

<file path=ppt/tags/tag224.xml><?xml version="1.0" encoding="utf-8"?>
<p:tagLst xmlns:p="http://schemas.openxmlformats.org/presentationml/2006/main">
  <p:tag name="AS_UNIQUEID" val="1525"/>
</p:tagLst>
</file>

<file path=ppt/tags/tag225.xml><?xml version="1.0" encoding="utf-8"?>
<p:tagLst xmlns:p="http://schemas.openxmlformats.org/presentationml/2006/main">
  <p:tag name="AS_UNIQUEID" val="1526"/>
</p:tagLst>
</file>

<file path=ppt/tags/tag226.xml><?xml version="1.0" encoding="utf-8"?>
<p:tagLst xmlns:p="http://schemas.openxmlformats.org/presentationml/2006/main">
  <p:tag name="AS_UNIQUEID" val="1527"/>
</p:tagLst>
</file>

<file path=ppt/tags/tag227.xml><?xml version="1.0" encoding="utf-8"?>
<p:tagLst xmlns:p="http://schemas.openxmlformats.org/presentationml/2006/main">
  <p:tag name="AS_UNIQUEID" val="1528"/>
</p:tagLst>
</file>

<file path=ppt/tags/tag228.xml><?xml version="1.0" encoding="utf-8"?>
<p:tagLst xmlns:p="http://schemas.openxmlformats.org/presentationml/2006/main">
  <p:tag name="AS_UNIQUEID" val="1529"/>
</p:tagLst>
</file>

<file path=ppt/tags/tag229.xml><?xml version="1.0" encoding="utf-8"?>
<p:tagLst xmlns:p="http://schemas.openxmlformats.org/presentationml/2006/main">
  <p:tag name="AS_UNIQUEID" val="1530"/>
</p:tagLst>
</file>

<file path=ppt/tags/tag23.xml><?xml version="1.0" encoding="utf-8"?>
<p:tagLst xmlns:p="http://schemas.openxmlformats.org/presentationml/2006/main">
  <p:tag name="AS_UNIQUEID" val="3800"/>
</p:tagLst>
</file>

<file path=ppt/tags/tag230.xml><?xml version="1.0" encoding="utf-8"?>
<p:tagLst xmlns:p="http://schemas.openxmlformats.org/presentationml/2006/main">
  <p:tag name="AS_UNIQUEID" val="4951"/>
</p:tagLst>
</file>

<file path=ppt/tags/tag231.xml><?xml version="1.0" encoding="utf-8"?>
<p:tagLst xmlns:p="http://schemas.openxmlformats.org/presentationml/2006/main">
  <p:tag name="AS_UNIQUEID" val="845"/>
</p:tagLst>
</file>

<file path=ppt/tags/tag232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233.xml><?xml version="1.0" encoding="utf-8"?>
<p:tagLst xmlns:p="http://schemas.openxmlformats.org/presentationml/2006/main">
  <p:tag name="AS_UNIQUEID" val="1505"/>
</p:tagLst>
</file>

<file path=ppt/tags/tag234.xml><?xml version="1.0" encoding="utf-8"?>
<p:tagLst xmlns:p="http://schemas.openxmlformats.org/presentationml/2006/main">
  <p:tag name="AS_UNIQUEID" val="1506"/>
</p:tagLst>
</file>

<file path=ppt/tags/tag235.xml><?xml version="1.0" encoding="utf-8"?>
<p:tagLst xmlns:p="http://schemas.openxmlformats.org/presentationml/2006/main">
  <p:tag name="AS_UNIQUEID" val="1507"/>
</p:tagLst>
</file>

<file path=ppt/tags/tag236.xml><?xml version="1.0" encoding="utf-8"?>
<p:tagLst xmlns:p="http://schemas.openxmlformats.org/presentationml/2006/main">
  <p:tag name="AS_UNIQUEID" val="1514"/>
</p:tagLst>
</file>

<file path=ppt/tags/tag237.xml><?xml version="1.0" encoding="utf-8"?>
<p:tagLst xmlns:p="http://schemas.openxmlformats.org/presentationml/2006/main">
  <p:tag name="AS_UNIQUEID" val="1515"/>
</p:tagLst>
</file>

<file path=ppt/tags/tag238.xml><?xml version="1.0" encoding="utf-8"?>
<p:tagLst xmlns:p="http://schemas.openxmlformats.org/presentationml/2006/main">
  <p:tag name="AS_UNIQUEID" val="1516"/>
</p:tagLst>
</file>

<file path=ppt/tags/tag239.xml><?xml version="1.0" encoding="utf-8"?>
<p:tagLst xmlns:p="http://schemas.openxmlformats.org/presentationml/2006/main">
  <p:tag name="AS_UNIQUEID" val="1518"/>
</p:tagLst>
</file>

<file path=ppt/tags/tag24.xml><?xml version="1.0" encoding="utf-8"?>
<p:tagLst xmlns:p="http://schemas.openxmlformats.org/presentationml/2006/main">
  <p:tag name="AS_UNIQUEID" val="3801"/>
</p:tagLst>
</file>

<file path=ppt/tags/tag240.xml><?xml version="1.0" encoding="utf-8"?>
<p:tagLst xmlns:p="http://schemas.openxmlformats.org/presentationml/2006/main">
  <p:tag name="AS_UNIQUEID" val="1519"/>
</p:tagLst>
</file>

<file path=ppt/tags/tag241.xml><?xml version="1.0" encoding="utf-8"?>
<p:tagLst xmlns:p="http://schemas.openxmlformats.org/presentationml/2006/main">
  <p:tag name="AS_UNIQUEID" val="1520"/>
</p:tagLst>
</file>

<file path=ppt/tags/tag242.xml><?xml version="1.0" encoding="utf-8"?>
<p:tagLst xmlns:p="http://schemas.openxmlformats.org/presentationml/2006/main">
  <p:tag name="AS_UNIQUEID" val="1521"/>
</p:tagLst>
</file>

<file path=ppt/tags/tag243.xml><?xml version="1.0" encoding="utf-8"?>
<p:tagLst xmlns:p="http://schemas.openxmlformats.org/presentationml/2006/main">
  <p:tag name="AS_UNIQUEID" val="1522"/>
</p:tagLst>
</file>

<file path=ppt/tags/tag244.xml><?xml version="1.0" encoding="utf-8"?>
<p:tagLst xmlns:p="http://schemas.openxmlformats.org/presentationml/2006/main">
  <p:tag name="AS_UNIQUEID" val="1523"/>
</p:tagLst>
</file>

<file path=ppt/tags/tag245.xml><?xml version="1.0" encoding="utf-8"?>
<p:tagLst xmlns:p="http://schemas.openxmlformats.org/presentationml/2006/main">
  <p:tag name="AS_UNIQUEID" val="1524"/>
</p:tagLst>
</file>

<file path=ppt/tags/tag246.xml><?xml version="1.0" encoding="utf-8"?>
<p:tagLst xmlns:p="http://schemas.openxmlformats.org/presentationml/2006/main">
  <p:tag name="AS_UNIQUEID" val="1525"/>
</p:tagLst>
</file>

<file path=ppt/tags/tag247.xml><?xml version="1.0" encoding="utf-8"?>
<p:tagLst xmlns:p="http://schemas.openxmlformats.org/presentationml/2006/main">
  <p:tag name="AS_UNIQUEID" val="1526"/>
</p:tagLst>
</file>

<file path=ppt/tags/tag248.xml><?xml version="1.0" encoding="utf-8"?>
<p:tagLst xmlns:p="http://schemas.openxmlformats.org/presentationml/2006/main">
  <p:tag name="AS_UNIQUEID" val="1527"/>
</p:tagLst>
</file>

<file path=ppt/tags/tag249.xml><?xml version="1.0" encoding="utf-8"?>
<p:tagLst xmlns:p="http://schemas.openxmlformats.org/presentationml/2006/main">
  <p:tag name="AS_UNIQUEID" val="1528"/>
</p:tagLst>
</file>

<file path=ppt/tags/tag25.xml><?xml version="1.0" encoding="utf-8"?>
<p:tagLst xmlns:p="http://schemas.openxmlformats.org/presentationml/2006/main">
  <p:tag name="AS_UNIQUEID" val="3802"/>
</p:tagLst>
</file>

<file path=ppt/tags/tag250.xml><?xml version="1.0" encoding="utf-8"?>
<p:tagLst xmlns:p="http://schemas.openxmlformats.org/presentationml/2006/main">
  <p:tag name="AS_UNIQUEID" val="1529"/>
</p:tagLst>
</file>

<file path=ppt/tags/tag251.xml><?xml version="1.0" encoding="utf-8"?>
<p:tagLst xmlns:p="http://schemas.openxmlformats.org/presentationml/2006/main">
  <p:tag name="AS_UNIQUEID" val="1530"/>
</p:tagLst>
</file>

<file path=ppt/tags/tag252.xml><?xml version="1.0" encoding="utf-8"?>
<p:tagLst xmlns:p="http://schemas.openxmlformats.org/presentationml/2006/main">
  <p:tag name="AS_UNIQUEID" val="4951"/>
</p:tagLst>
</file>

<file path=ppt/tags/tag253.xml><?xml version="1.0" encoding="utf-8"?>
<p:tagLst xmlns:p="http://schemas.openxmlformats.org/presentationml/2006/main">
  <p:tag name="AS_UNIQUEID" val="845"/>
</p:tagLst>
</file>

<file path=ppt/tags/tag254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255.xml><?xml version="1.0" encoding="utf-8"?>
<p:tagLst xmlns:p="http://schemas.openxmlformats.org/presentationml/2006/main">
  <p:tag name="AS_UNIQUEID" val="1505"/>
</p:tagLst>
</file>

<file path=ppt/tags/tag256.xml><?xml version="1.0" encoding="utf-8"?>
<p:tagLst xmlns:p="http://schemas.openxmlformats.org/presentationml/2006/main">
  <p:tag name="AS_UNIQUEID" val="1506"/>
</p:tagLst>
</file>

<file path=ppt/tags/tag257.xml><?xml version="1.0" encoding="utf-8"?>
<p:tagLst xmlns:p="http://schemas.openxmlformats.org/presentationml/2006/main">
  <p:tag name="AS_UNIQUEID" val="1507"/>
</p:tagLst>
</file>

<file path=ppt/tags/tag258.xml><?xml version="1.0" encoding="utf-8"?>
<p:tagLst xmlns:p="http://schemas.openxmlformats.org/presentationml/2006/main">
  <p:tag name="AS_UNIQUEID" val="1514"/>
</p:tagLst>
</file>

<file path=ppt/tags/tag259.xml><?xml version="1.0" encoding="utf-8"?>
<p:tagLst xmlns:p="http://schemas.openxmlformats.org/presentationml/2006/main">
  <p:tag name="AS_UNIQUEID" val="1515"/>
</p:tagLst>
</file>

<file path=ppt/tags/tag26.xml><?xml version="1.0" encoding="utf-8"?>
<p:tagLst xmlns:p="http://schemas.openxmlformats.org/presentationml/2006/main">
  <p:tag name="AS_UNIQUEID" val="3803"/>
</p:tagLst>
</file>

<file path=ppt/tags/tag260.xml><?xml version="1.0" encoding="utf-8"?>
<p:tagLst xmlns:p="http://schemas.openxmlformats.org/presentationml/2006/main">
  <p:tag name="AS_UNIQUEID" val="1516"/>
</p:tagLst>
</file>

<file path=ppt/tags/tag261.xml><?xml version="1.0" encoding="utf-8"?>
<p:tagLst xmlns:p="http://schemas.openxmlformats.org/presentationml/2006/main">
  <p:tag name="AS_UNIQUEID" val="1518"/>
</p:tagLst>
</file>

<file path=ppt/tags/tag262.xml><?xml version="1.0" encoding="utf-8"?>
<p:tagLst xmlns:p="http://schemas.openxmlformats.org/presentationml/2006/main">
  <p:tag name="AS_UNIQUEID" val="1519"/>
</p:tagLst>
</file>

<file path=ppt/tags/tag263.xml><?xml version="1.0" encoding="utf-8"?>
<p:tagLst xmlns:p="http://schemas.openxmlformats.org/presentationml/2006/main">
  <p:tag name="AS_UNIQUEID" val="1520"/>
</p:tagLst>
</file>

<file path=ppt/tags/tag264.xml><?xml version="1.0" encoding="utf-8"?>
<p:tagLst xmlns:p="http://schemas.openxmlformats.org/presentationml/2006/main">
  <p:tag name="AS_UNIQUEID" val="1521"/>
</p:tagLst>
</file>

<file path=ppt/tags/tag265.xml><?xml version="1.0" encoding="utf-8"?>
<p:tagLst xmlns:p="http://schemas.openxmlformats.org/presentationml/2006/main">
  <p:tag name="AS_UNIQUEID" val="1522"/>
</p:tagLst>
</file>

<file path=ppt/tags/tag266.xml><?xml version="1.0" encoding="utf-8"?>
<p:tagLst xmlns:p="http://schemas.openxmlformats.org/presentationml/2006/main">
  <p:tag name="AS_UNIQUEID" val="1523"/>
</p:tagLst>
</file>

<file path=ppt/tags/tag267.xml><?xml version="1.0" encoding="utf-8"?>
<p:tagLst xmlns:p="http://schemas.openxmlformats.org/presentationml/2006/main">
  <p:tag name="AS_UNIQUEID" val="1524"/>
</p:tagLst>
</file>

<file path=ppt/tags/tag268.xml><?xml version="1.0" encoding="utf-8"?>
<p:tagLst xmlns:p="http://schemas.openxmlformats.org/presentationml/2006/main">
  <p:tag name="AS_UNIQUEID" val="1525"/>
</p:tagLst>
</file>

<file path=ppt/tags/tag269.xml><?xml version="1.0" encoding="utf-8"?>
<p:tagLst xmlns:p="http://schemas.openxmlformats.org/presentationml/2006/main">
  <p:tag name="AS_UNIQUEID" val="1526"/>
</p:tagLst>
</file>

<file path=ppt/tags/tag27.xml><?xml version="1.0" encoding="utf-8"?>
<p:tagLst xmlns:p="http://schemas.openxmlformats.org/presentationml/2006/main">
  <p:tag name="AS_UNIQUEID" val="3804"/>
</p:tagLst>
</file>

<file path=ppt/tags/tag270.xml><?xml version="1.0" encoding="utf-8"?>
<p:tagLst xmlns:p="http://schemas.openxmlformats.org/presentationml/2006/main">
  <p:tag name="AS_UNIQUEID" val="1527"/>
</p:tagLst>
</file>

<file path=ppt/tags/tag271.xml><?xml version="1.0" encoding="utf-8"?>
<p:tagLst xmlns:p="http://schemas.openxmlformats.org/presentationml/2006/main">
  <p:tag name="AS_UNIQUEID" val="1528"/>
</p:tagLst>
</file>

<file path=ppt/tags/tag272.xml><?xml version="1.0" encoding="utf-8"?>
<p:tagLst xmlns:p="http://schemas.openxmlformats.org/presentationml/2006/main">
  <p:tag name="AS_UNIQUEID" val="1529"/>
</p:tagLst>
</file>

<file path=ppt/tags/tag273.xml><?xml version="1.0" encoding="utf-8"?>
<p:tagLst xmlns:p="http://schemas.openxmlformats.org/presentationml/2006/main">
  <p:tag name="AS_UNIQUEID" val="1530"/>
</p:tagLst>
</file>

<file path=ppt/tags/tag274.xml><?xml version="1.0" encoding="utf-8"?>
<p:tagLst xmlns:p="http://schemas.openxmlformats.org/presentationml/2006/main">
  <p:tag name="AS_UNIQUEID" val="4951"/>
</p:tagLst>
</file>

<file path=ppt/tags/tag275.xml><?xml version="1.0" encoding="utf-8"?>
<p:tagLst xmlns:p="http://schemas.openxmlformats.org/presentationml/2006/main">
  <p:tag name="AS_UNIQUEID" val="845"/>
</p:tagLst>
</file>

<file path=ppt/tags/tag276.xml><?xml version="1.0" encoding="utf-8"?>
<p:tagLst xmlns:p="http://schemas.openxmlformats.org/presentationml/2006/main">
  <p:tag name="KSO_WM_BEAUTIFY_FLAG" val="#wm#"/>
  <p:tag name="KSO_WM_DIAGRAM_GROUP_CODE" val="l1-1"/>
  <p:tag name="KSO_WM_SLIDE_DIAGTYPE" val="l"/>
  <p:tag name="KSO_WM_SLIDE_ID" val="custom20205287_2"/>
  <p:tag name="KSO_WM_SLIDE_INDEX" val="2"/>
  <p:tag name="KSO_WM_SLIDE_ITEM_CNT" val="2"/>
  <p:tag name="KSO_WM_SLIDE_LAYOUT" val="a_l"/>
  <p:tag name="KSO_WM_SLIDE_LAYOUT_CNT" val="1_1"/>
  <p:tag name="KSO_WM_SLIDE_SUBTYPE" val="diag"/>
  <p:tag name="KSO_WM_SLIDE_TYPE" val="contents"/>
  <p:tag name="KSO_WM_TAG_VERSION" val="1.0"/>
  <p:tag name="KSO_WM_TEMPLATE_CATEGORY" val="custom"/>
  <p:tag name="KSO_WM_TEMPLATE_COLOR_TYPE" val="1"/>
  <p:tag name="KSO_WM_TEMPLATE_INDEX" val="20205287"/>
  <p:tag name="KSO_WM_TEMPLATE_MASTER_TYPE" val="1"/>
  <p:tag name="KSO_WM_TEMPLATE_SUBCATEGORY" val="0"/>
</p:tagLst>
</file>

<file path=ppt/tags/tag277.xml><?xml version="1.0" encoding="utf-8"?>
<p:tagLst xmlns:p="http://schemas.openxmlformats.org/presentationml/2006/main">
  <p:tag name="AS_UNIQUEID" val="1505"/>
</p:tagLst>
</file>

<file path=ppt/tags/tag278.xml><?xml version="1.0" encoding="utf-8"?>
<p:tagLst xmlns:p="http://schemas.openxmlformats.org/presentationml/2006/main">
  <p:tag name="AS_UNIQUEID" val="1506"/>
</p:tagLst>
</file>

<file path=ppt/tags/tag279.xml><?xml version="1.0" encoding="utf-8"?>
<p:tagLst xmlns:p="http://schemas.openxmlformats.org/presentationml/2006/main">
  <p:tag name="AS_UNIQUEID" val="1507"/>
</p:tagLst>
</file>

<file path=ppt/tags/tag28.xml><?xml version="1.0" encoding="utf-8"?>
<p:tagLst xmlns:p="http://schemas.openxmlformats.org/presentationml/2006/main">
  <p:tag name="AS_UNIQUEID" val="3805"/>
</p:tagLst>
</file>

<file path=ppt/tags/tag280.xml><?xml version="1.0" encoding="utf-8"?>
<p:tagLst xmlns:p="http://schemas.openxmlformats.org/presentationml/2006/main">
  <p:tag name="AS_UNIQUEID" val="162"/>
</p:tagLst>
</file>

<file path=ppt/tags/tag281.xml><?xml version="1.0" encoding="utf-8"?>
<p:tagLst xmlns:p="http://schemas.openxmlformats.org/presentationml/2006/main">
  <p:tag name="AS_UNIQUEID" val="163"/>
</p:tagLst>
</file>

<file path=ppt/tags/tag282.xml><?xml version="1.0" encoding="utf-8"?>
<p:tagLst xmlns:p="http://schemas.openxmlformats.org/presentationml/2006/main">
  <p:tag name="AS_UNIQUEID" val="164"/>
</p:tagLst>
</file>

<file path=ppt/tags/tag283.xml><?xml version="1.0" encoding="utf-8"?>
<p:tagLst xmlns:p="http://schemas.openxmlformats.org/presentationml/2006/main">
  <p:tag name="AS_UNIQUEID" val="158"/>
</p:tagLst>
</file>

<file path=ppt/tags/tag284.xml><?xml version="1.0" encoding="utf-8"?>
<p:tagLst xmlns:p="http://schemas.openxmlformats.org/presentationml/2006/main">
  <p:tag name="AS_UNIQUEID" val="159"/>
</p:tagLst>
</file>

<file path=ppt/tags/tag285.xml><?xml version="1.0" encoding="utf-8"?>
<p:tagLst xmlns:p="http://schemas.openxmlformats.org/presentationml/2006/main">
  <p:tag name="AS_UNIQUEID" val="160"/>
</p:tagLst>
</file>

<file path=ppt/tags/tag286.xml><?xml version="1.0" encoding="utf-8"?>
<p:tagLst xmlns:p="http://schemas.openxmlformats.org/presentationml/2006/main">
  <p:tag name="AS_UNIQUEID" val="3986"/>
</p:tagLst>
</file>

<file path=ppt/tags/tag287.xml><?xml version="1.0" encoding="utf-8"?>
<p:tagLst xmlns:p="http://schemas.openxmlformats.org/presentationml/2006/main">
  <p:tag name="AS_UNIQUEID" val="3987"/>
</p:tagLst>
</file>

<file path=ppt/tags/tag288.xml><?xml version="1.0" encoding="utf-8"?>
<p:tagLst xmlns:p="http://schemas.openxmlformats.org/presentationml/2006/main">
  <p:tag name="AS_UNIQUEID" val="3988"/>
</p:tagLst>
</file>

<file path=ppt/tags/tag289.xml><?xml version="1.0" encoding="utf-8"?>
<p:tagLst xmlns:p="http://schemas.openxmlformats.org/presentationml/2006/main">
  <p:tag name="AS_UNIQUEID" val="3989"/>
</p:tagLst>
</file>

<file path=ppt/tags/tag29.xml><?xml version="1.0" encoding="utf-8"?>
<p:tagLst xmlns:p="http://schemas.openxmlformats.org/presentationml/2006/main">
  <p:tag name="AS_UNIQUEID" val="3806"/>
</p:tagLst>
</file>

<file path=ppt/tags/tag290.xml><?xml version="1.0" encoding="utf-8"?>
<p:tagLst xmlns:p="http://schemas.openxmlformats.org/presentationml/2006/main">
  <p:tag name="AS_UNIQUEID" val="3990"/>
</p:tagLst>
</file>

<file path=ppt/tags/tag291.xml><?xml version="1.0" encoding="utf-8"?>
<p:tagLst xmlns:p="http://schemas.openxmlformats.org/presentationml/2006/main">
  <p:tag name="AS_UNIQUEID" val="3986"/>
</p:tagLst>
</file>

<file path=ppt/tags/tag292.xml><?xml version="1.0" encoding="utf-8"?>
<p:tagLst xmlns:p="http://schemas.openxmlformats.org/presentationml/2006/main">
  <p:tag name="AS_UNIQUEID" val="3987"/>
</p:tagLst>
</file>

<file path=ppt/tags/tag293.xml><?xml version="1.0" encoding="utf-8"?>
<p:tagLst xmlns:p="http://schemas.openxmlformats.org/presentationml/2006/main">
  <p:tag name="AS_UNIQUEID" val="3988"/>
</p:tagLst>
</file>

<file path=ppt/tags/tag294.xml><?xml version="1.0" encoding="utf-8"?>
<p:tagLst xmlns:p="http://schemas.openxmlformats.org/presentationml/2006/main">
  <p:tag name="AS_UNIQUEID" val="3989"/>
</p:tagLst>
</file>

<file path=ppt/tags/tag295.xml><?xml version="1.0" encoding="utf-8"?>
<p:tagLst xmlns:p="http://schemas.openxmlformats.org/presentationml/2006/main">
  <p:tag name="AS_UNIQUEID" val="3990"/>
</p:tagLst>
</file>

<file path=ppt/tags/tag296.xml><?xml version="1.0" encoding="utf-8"?>
<p:tagLst xmlns:p="http://schemas.openxmlformats.org/presentationml/2006/main">
  <p:tag name="AS_UNIQUEID" val="3986"/>
</p:tagLst>
</file>

<file path=ppt/tags/tag297.xml><?xml version="1.0" encoding="utf-8"?>
<p:tagLst xmlns:p="http://schemas.openxmlformats.org/presentationml/2006/main">
  <p:tag name="AS_UNIQUEID" val="3987"/>
</p:tagLst>
</file>

<file path=ppt/tags/tag298.xml><?xml version="1.0" encoding="utf-8"?>
<p:tagLst xmlns:p="http://schemas.openxmlformats.org/presentationml/2006/main">
  <p:tag name="AS_UNIQUEID" val="3988"/>
</p:tagLst>
</file>

<file path=ppt/tags/tag299.xml><?xml version="1.0" encoding="utf-8"?>
<p:tagLst xmlns:p="http://schemas.openxmlformats.org/presentationml/2006/main">
  <p:tag name="AS_UNIQUEID" val="3989"/>
</p:tagLst>
</file>

<file path=ppt/tags/tag3.xml><?xml version="1.0" encoding="utf-8"?>
<p:tagLst xmlns:p="http://schemas.openxmlformats.org/presentationml/2006/main">
  <p:tag name="AS_UNIQUEID" val="3776"/>
</p:tagLst>
</file>

<file path=ppt/tags/tag30.xml><?xml version="1.0" encoding="utf-8"?>
<p:tagLst xmlns:p="http://schemas.openxmlformats.org/presentationml/2006/main">
  <p:tag name="AS_UNIQUEID" val="3808"/>
</p:tagLst>
</file>

<file path=ppt/tags/tag300.xml><?xml version="1.0" encoding="utf-8"?>
<p:tagLst xmlns:p="http://schemas.openxmlformats.org/presentationml/2006/main">
  <p:tag name="AS_UNIQUEID" val="3990"/>
</p:tagLst>
</file>

<file path=ppt/tags/tag301.xml><?xml version="1.0" encoding="utf-8"?>
<p:tagLst xmlns:p="http://schemas.openxmlformats.org/presentationml/2006/main">
  <p:tag name="AS_UNIQUEID" val="3986"/>
</p:tagLst>
</file>

<file path=ppt/tags/tag302.xml><?xml version="1.0" encoding="utf-8"?>
<p:tagLst xmlns:p="http://schemas.openxmlformats.org/presentationml/2006/main">
  <p:tag name="AS_UNIQUEID" val="3987"/>
</p:tagLst>
</file>

<file path=ppt/tags/tag303.xml><?xml version="1.0" encoding="utf-8"?>
<p:tagLst xmlns:p="http://schemas.openxmlformats.org/presentationml/2006/main">
  <p:tag name="AS_UNIQUEID" val="3988"/>
</p:tagLst>
</file>

<file path=ppt/tags/tag304.xml><?xml version="1.0" encoding="utf-8"?>
<p:tagLst xmlns:p="http://schemas.openxmlformats.org/presentationml/2006/main">
  <p:tag name="AS_UNIQUEID" val="3989"/>
</p:tagLst>
</file>

<file path=ppt/tags/tag305.xml><?xml version="1.0" encoding="utf-8"?>
<p:tagLst xmlns:p="http://schemas.openxmlformats.org/presentationml/2006/main">
  <p:tag name="AS_UNIQUEID" val="3990"/>
</p:tagLst>
</file>

<file path=ppt/tags/tag306.xml><?xml version="1.0" encoding="utf-8"?>
<p:tagLst xmlns:p="http://schemas.openxmlformats.org/presentationml/2006/main">
  <p:tag name="AS_UNIQUEID" val="3986"/>
</p:tagLst>
</file>

<file path=ppt/tags/tag307.xml><?xml version="1.0" encoding="utf-8"?>
<p:tagLst xmlns:p="http://schemas.openxmlformats.org/presentationml/2006/main">
  <p:tag name="AS_UNIQUEID" val="3987"/>
</p:tagLst>
</file>

<file path=ppt/tags/tag308.xml><?xml version="1.0" encoding="utf-8"?>
<p:tagLst xmlns:p="http://schemas.openxmlformats.org/presentationml/2006/main">
  <p:tag name="AS_UNIQUEID" val="3988"/>
</p:tagLst>
</file>

<file path=ppt/tags/tag309.xml><?xml version="1.0" encoding="utf-8"?>
<p:tagLst xmlns:p="http://schemas.openxmlformats.org/presentationml/2006/main">
  <p:tag name="AS_UNIQUEID" val="3989"/>
</p:tagLst>
</file>

<file path=ppt/tags/tag31.xml><?xml version="1.0" encoding="utf-8"?>
<p:tagLst xmlns:p="http://schemas.openxmlformats.org/presentationml/2006/main">
  <p:tag name="AS_UNIQUEID" val="3809"/>
</p:tagLst>
</file>

<file path=ppt/tags/tag310.xml><?xml version="1.0" encoding="utf-8"?>
<p:tagLst xmlns:p="http://schemas.openxmlformats.org/presentationml/2006/main">
  <p:tag name="AS_UNIQUEID" val="3990"/>
</p:tagLst>
</file>

<file path=ppt/tags/tag311.xml><?xml version="1.0" encoding="utf-8"?>
<p:tagLst xmlns:p="http://schemas.openxmlformats.org/presentationml/2006/main">
  <p:tag name="AS_UNIQUEID" val="3986"/>
</p:tagLst>
</file>

<file path=ppt/tags/tag312.xml><?xml version="1.0" encoding="utf-8"?>
<p:tagLst xmlns:p="http://schemas.openxmlformats.org/presentationml/2006/main">
  <p:tag name="AS_UNIQUEID" val="3987"/>
</p:tagLst>
</file>

<file path=ppt/tags/tag313.xml><?xml version="1.0" encoding="utf-8"?>
<p:tagLst xmlns:p="http://schemas.openxmlformats.org/presentationml/2006/main">
  <p:tag name="AS_UNIQUEID" val="3988"/>
</p:tagLst>
</file>

<file path=ppt/tags/tag314.xml><?xml version="1.0" encoding="utf-8"?>
<p:tagLst xmlns:p="http://schemas.openxmlformats.org/presentationml/2006/main">
  <p:tag name="AS_UNIQUEID" val="3989"/>
</p:tagLst>
</file>

<file path=ppt/tags/tag315.xml><?xml version="1.0" encoding="utf-8"?>
<p:tagLst xmlns:p="http://schemas.openxmlformats.org/presentationml/2006/main">
  <p:tag name="AS_UNIQUEID" val="3990"/>
</p:tagLst>
</file>

<file path=ppt/tags/tag316.xml><?xml version="1.0" encoding="utf-8"?>
<p:tagLst xmlns:p="http://schemas.openxmlformats.org/presentationml/2006/main">
  <p:tag name="AS_UNIQUEID" val="3986"/>
</p:tagLst>
</file>

<file path=ppt/tags/tag317.xml><?xml version="1.0" encoding="utf-8"?>
<p:tagLst xmlns:p="http://schemas.openxmlformats.org/presentationml/2006/main">
  <p:tag name="AS_UNIQUEID" val="3987"/>
</p:tagLst>
</file>

<file path=ppt/tags/tag318.xml><?xml version="1.0" encoding="utf-8"?>
<p:tagLst xmlns:p="http://schemas.openxmlformats.org/presentationml/2006/main">
  <p:tag name="AS_UNIQUEID" val="3988"/>
</p:tagLst>
</file>

<file path=ppt/tags/tag319.xml><?xml version="1.0" encoding="utf-8"?>
<p:tagLst xmlns:p="http://schemas.openxmlformats.org/presentationml/2006/main">
  <p:tag name="AS_UNIQUEID" val="3989"/>
</p:tagLst>
</file>

<file path=ppt/tags/tag32.xml><?xml version="1.0" encoding="utf-8"?>
<p:tagLst xmlns:p="http://schemas.openxmlformats.org/presentationml/2006/main">
  <p:tag name="AS_UNIQUEID" val="3810"/>
</p:tagLst>
</file>

<file path=ppt/tags/tag320.xml><?xml version="1.0" encoding="utf-8"?>
<p:tagLst xmlns:p="http://schemas.openxmlformats.org/presentationml/2006/main">
  <p:tag name="AS_UNIQUEID" val="3990"/>
</p:tagLst>
</file>

<file path=ppt/tags/tag321.xml><?xml version="1.0" encoding="utf-8"?>
<p:tagLst xmlns:p="http://schemas.openxmlformats.org/presentationml/2006/main">
  <p:tag name="AS_UNIQUEID" val="3986"/>
</p:tagLst>
</file>

<file path=ppt/tags/tag322.xml><?xml version="1.0" encoding="utf-8"?>
<p:tagLst xmlns:p="http://schemas.openxmlformats.org/presentationml/2006/main">
  <p:tag name="AS_UNIQUEID" val="3987"/>
</p:tagLst>
</file>

<file path=ppt/tags/tag323.xml><?xml version="1.0" encoding="utf-8"?>
<p:tagLst xmlns:p="http://schemas.openxmlformats.org/presentationml/2006/main">
  <p:tag name="AS_UNIQUEID" val="3988"/>
</p:tagLst>
</file>

<file path=ppt/tags/tag324.xml><?xml version="1.0" encoding="utf-8"?>
<p:tagLst xmlns:p="http://schemas.openxmlformats.org/presentationml/2006/main">
  <p:tag name="AS_UNIQUEID" val="3989"/>
</p:tagLst>
</file>

<file path=ppt/tags/tag325.xml><?xml version="1.0" encoding="utf-8"?>
<p:tagLst xmlns:p="http://schemas.openxmlformats.org/presentationml/2006/main">
  <p:tag name="AS_UNIQUEID" val="3990"/>
</p:tagLst>
</file>

<file path=ppt/tags/tag326.xml><?xml version="1.0" encoding="utf-8"?>
<p:tagLst xmlns:p="http://schemas.openxmlformats.org/presentationml/2006/main">
  <p:tag name="AS_UNIQUEID" val="3986"/>
</p:tagLst>
</file>

<file path=ppt/tags/tag327.xml><?xml version="1.0" encoding="utf-8"?>
<p:tagLst xmlns:p="http://schemas.openxmlformats.org/presentationml/2006/main">
  <p:tag name="AS_UNIQUEID" val="3987"/>
</p:tagLst>
</file>

<file path=ppt/tags/tag328.xml><?xml version="1.0" encoding="utf-8"?>
<p:tagLst xmlns:p="http://schemas.openxmlformats.org/presentationml/2006/main">
  <p:tag name="AS_UNIQUEID" val="3988"/>
</p:tagLst>
</file>

<file path=ppt/tags/tag329.xml><?xml version="1.0" encoding="utf-8"?>
<p:tagLst xmlns:p="http://schemas.openxmlformats.org/presentationml/2006/main">
  <p:tag name="AS_UNIQUEID" val="3989"/>
</p:tagLst>
</file>

<file path=ppt/tags/tag33.xml><?xml version="1.0" encoding="utf-8"?>
<p:tagLst xmlns:p="http://schemas.openxmlformats.org/presentationml/2006/main">
  <p:tag name="AS_UNIQUEID" val="3811"/>
</p:tagLst>
</file>

<file path=ppt/tags/tag330.xml><?xml version="1.0" encoding="utf-8"?>
<p:tagLst xmlns:p="http://schemas.openxmlformats.org/presentationml/2006/main">
  <p:tag name="AS_UNIQUEID" val="3990"/>
</p:tagLst>
</file>

<file path=ppt/tags/tag331.xml><?xml version="1.0" encoding="utf-8"?>
<p:tagLst xmlns:p="http://schemas.openxmlformats.org/presentationml/2006/main">
  <p:tag name="AS_UNIQUEID" val="3986"/>
</p:tagLst>
</file>

<file path=ppt/tags/tag332.xml><?xml version="1.0" encoding="utf-8"?>
<p:tagLst xmlns:p="http://schemas.openxmlformats.org/presentationml/2006/main">
  <p:tag name="AS_UNIQUEID" val="3987"/>
</p:tagLst>
</file>

<file path=ppt/tags/tag333.xml><?xml version="1.0" encoding="utf-8"?>
<p:tagLst xmlns:p="http://schemas.openxmlformats.org/presentationml/2006/main">
  <p:tag name="AS_UNIQUEID" val="3988"/>
</p:tagLst>
</file>

<file path=ppt/tags/tag334.xml><?xml version="1.0" encoding="utf-8"?>
<p:tagLst xmlns:p="http://schemas.openxmlformats.org/presentationml/2006/main">
  <p:tag name="AS_UNIQUEID" val="3989"/>
</p:tagLst>
</file>

<file path=ppt/tags/tag335.xml><?xml version="1.0" encoding="utf-8"?>
<p:tagLst xmlns:p="http://schemas.openxmlformats.org/presentationml/2006/main">
  <p:tag name="AS_UNIQUEID" val="3990"/>
</p:tagLst>
</file>

<file path=ppt/tags/tag336.xml><?xml version="1.0" encoding="utf-8"?>
<p:tagLst xmlns:p="http://schemas.openxmlformats.org/presentationml/2006/main">
  <p:tag name="AS_UNIQUEID" val="3986"/>
</p:tagLst>
</file>

<file path=ppt/tags/tag337.xml><?xml version="1.0" encoding="utf-8"?>
<p:tagLst xmlns:p="http://schemas.openxmlformats.org/presentationml/2006/main">
  <p:tag name="AS_UNIQUEID" val="3987"/>
</p:tagLst>
</file>

<file path=ppt/tags/tag338.xml><?xml version="1.0" encoding="utf-8"?>
<p:tagLst xmlns:p="http://schemas.openxmlformats.org/presentationml/2006/main">
  <p:tag name="AS_UNIQUEID" val="3988"/>
</p:tagLst>
</file>

<file path=ppt/tags/tag339.xml><?xml version="1.0" encoding="utf-8"?>
<p:tagLst xmlns:p="http://schemas.openxmlformats.org/presentationml/2006/main">
  <p:tag name="AS_UNIQUEID" val="3989"/>
</p:tagLst>
</file>

<file path=ppt/tags/tag34.xml><?xml version="1.0" encoding="utf-8"?>
<p:tagLst xmlns:p="http://schemas.openxmlformats.org/presentationml/2006/main">
  <p:tag name="AS_UNIQUEID" val="3813"/>
</p:tagLst>
</file>

<file path=ppt/tags/tag340.xml><?xml version="1.0" encoding="utf-8"?>
<p:tagLst xmlns:p="http://schemas.openxmlformats.org/presentationml/2006/main">
  <p:tag name="AS_UNIQUEID" val="3990"/>
</p:tagLst>
</file>

<file path=ppt/tags/tag341.xml><?xml version="1.0" encoding="utf-8"?>
<p:tagLst xmlns:p="http://schemas.openxmlformats.org/presentationml/2006/main">
  <p:tag name="AS_UNIQUEID" val="3986"/>
</p:tagLst>
</file>

<file path=ppt/tags/tag342.xml><?xml version="1.0" encoding="utf-8"?>
<p:tagLst xmlns:p="http://schemas.openxmlformats.org/presentationml/2006/main">
  <p:tag name="AS_UNIQUEID" val="3987"/>
</p:tagLst>
</file>

<file path=ppt/tags/tag343.xml><?xml version="1.0" encoding="utf-8"?>
<p:tagLst xmlns:p="http://schemas.openxmlformats.org/presentationml/2006/main">
  <p:tag name="AS_UNIQUEID" val="3988"/>
</p:tagLst>
</file>

<file path=ppt/tags/tag344.xml><?xml version="1.0" encoding="utf-8"?>
<p:tagLst xmlns:p="http://schemas.openxmlformats.org/presentationml/2006/main">
  <p:tag name="AS_UNIQUEID" val="3989"/>
</p:tagLst>
</file>

<file path=ppt/tags/tag345.xml><?xml version="1.0" encoding="utf-8"?>
<p:tagLst xmlns:p="http://schemas.openxmlformats.org/presentationml/2006/main">
  <p:tag name="AS_UNIQUEID" val="3990"/>
</p:tagLst>
</file>

<file path=ppt/tags/tag346.xml><?xml version="1.0" encoding="utf-8"?>
<p:tagLst xmlns:p="http://schemas.openxmlformats.org/presentationml/2006/main">
  <p:tag name="KSO_WM_UNIT_TABLE_BEAUTIFY" val="smartTable{40c01228-19fd-4a51-8894-85a4a639d697}"/>
  <p:tag name="TABLE_ENDDRAG_ORIGIN_RECT" val="908*500"/>
  <p:tag name="TABLE_ENDDRAG_RECT" val="37*25*908*500"/>
</p:tagLst>
</file>

<file path=ppt/tags/tag347.xml><?xml version="1.0" encoding="utf-8"?>
<p:tagLst xmlns:p="http://schemas.openxmlformats.org/presentationml/2006/main">
  <p:tag name="AS_UNIQUEID" val="981"/>
</p:tagLst>
</file>

<file path=ppt/tags/tag348.xml><?xml version="1.0" encoding="utf-8"?>
<p:tagLst xmlns:p="http://schemas.openxmlformats.org/presentationml/2006/main">
  <p:tag name="AS_UNIQUEID" val="129"/>
</p:tagLst>
</file>

<file path=ppt/tags/tag349.xml><?xml version="1.0" encoding="utf-8"?>
<p:tagLst xmlns:p="http://schemas.openxmlformats.org/presentationml/2006/main">
  <p:tag name="AS_UNIQUEID" val="982"/>
</p:tagLst>
</file>

<file path=ppt/tags/tag35.xml><?xml version="1.0" encoding="utf-8"?>
<p:tagLst xmlns:p="http://schemas.openxmlformats.org/presentationml/2006/main">
  <p:tag name="AS_UNIQUEID" val="3814"/>
</p:tagLst>
</file>

<file path=ppt/tags/tag350.xml><?xml version="1.0" encoding="utf-8"?>
<p:tagLst xmlns:p="http://schemas.openxmlformats.org/presentationml/2006/main">
  <p:tag name="AS_UNIQUEID" val="983"/>
</p:tagLst>
</file>

<file path=ppt/tags/tag351.xml><?xml version="1.0" encoding="utf-8"?>
<p:tagLst xmlns:p="http://schemas.openxmlformats.org/presentationml/2006/main">
  <p:tag name="AS_UNIQUEID" val="984"/>
</p:tagLst>
</file>

<file path=ppt/tags/tag352.xml><?xml version="1.0" encoding="utf-8"?>
<p:tagLst xmlns:p="http://schemas.openxmlformats.org/presentationml/2006/main">
  <p:tag name="AS_UNIQUEID" val="985"/>
</p:tagLst>
</file>

<file path=ppt/tags/tag353.xml><?xml version="1.0" encoding="utf-8"?>
<p:tagLst xmlns:p="http://schemas.openxmlformats.org/presentationml/2006/main">
  <p:tag name="AS_UNIQUEID" val="986"/>
</p:tagLst>
</file>

<file path=ppt/tags/tag354.xml><?xml version="1.0" encoding="utf-8"?>
<p:tagLst xmlns:p="http://schemas.openxmlformats.org/presentationml/2006/main">
  <p:tag name="AS_UNIQUEID" val="987"/>
</p:tagLst>
</file>

<file path=ppt/tags/tag355.xml><?xml version="1.0" encoding="utf-8"?>
<p:tagLst xmlns:p="http://schemas.openxmlformats.org/presentationml/2006/main">
  <p:tag name="AS_UNIQUEID" val="988"/>
</p:tagLst>
</file>

<file path=ppt/tags/tag356.xml><?xml version="1.0" encoding="utf-8"?>
<p:tagLst xmlns:p="http://schemas.openxmlformats.org/presentationml/2006/main">
  <p:tag name="AS_UNIQUEID" val="989"/>
</p:tagLst>
</file>

<file path=ppt/tags/tag357.xml><?xml version="1.0" encoding="utf-8"?>
<p:tagLst xmlns:p="http://schemas.openxmlformats.org/presentationml/2006/main">
  <p:tag name="AS_UNIQUEID" val="990"/>
</p:tagLst>
</file>

<file path=ppt/tags/tag358.xml><?xml version="1.0" encoding="utf-8"?>
<p:tagLst xmlns:p="http://schemas.openxmlformats.org/presentationml/2006/main">
  <p:tag name="AS_UNIQUEID" val="991"/>
</p:tagLst>
</file>

<file path=ppt/tags/tag359.xml><?xml version="1.0" encoding="utf-8"?>
<p:tagLst xmlns:p="http://schemas.openxmlformats.org/presentationml/2006/main">
  <p:tag name="AS_UNIQUEID" val="992"/>
</p:tagLst>
</file>

<file path=ppt/tags/tag36.xml><?xml version="1.0" encoding="utf-8"?>
<p:tagLst xmlns:p="http://schemas.openxmlformats.org/presentationml/2006/main">
  <p:tag name="AS_UNIQUEID" val="3815"/>
</p:tagLst>
</file>

<file path=ppt/tags/tag360.xml><?xml version="1.0" encoding="utf-8"?>
<p:tagLst xmlns:p="http://schemas.openxmlformats.org/presentationml/2006/main">
  <p:tag name="AS_UNIQUEID" val="993"/>
</p:tagLst>
</file>

<file path=ppt/tags/tag361.xml><?xml version="1.0" encoding="utf-8"?>
<p:tagLst xmlns:p="http://schemas.openxmlformats.org/presentationml/2006/main">
  <p:tag name="AS_UNIQUEID" val="994"/>
</p:tagLst>
</file>

<file path=ppt/tags/tag362.xml><?xml version="1.0" encoding="utf-8"?>
<p:tagLst xmlns:p="http://schemas.openxmlformats.org/presentationml/2006/main">
  <p:tag name="AS_UNIQUEID" val="995"/>
</p:tagLst>
</file>

<file path=ppt/tags/tag363.xml><?xml version="1.0" encoding="utf-8"?>
<p:tagLst xmlns:p="http://schemas.openxmlformats.org/presentationml/2006/main">
  <p:tag name="AS_UNIQUEID" val="3630"/>
</p:tagLst>
</file>

<file path=ppt/tags/tag364.xml><?xml version="1.0" encoding="utf-8"?>
<p:tagLst xmlns:p="http://schemas.openxmlformats.org/presentationml/2006/main">
  <p:tag name="AS_UNIQUEID" val="3630"/>
</p:tagLst>
</file>

<file path=ppt/tags/tag365.xml><?xml version="1.0" encoding="utf-8"?>
<p:tagLst xmlns:p="http://schemas.openxmlformats.org/presentationml/2006/main">
  <p:tag name="AS_UNIQUEID" val="3986"/>
</p:tagLst>
</file>

<file path=ppt/tags/tag366.xml><?xml version="1.0" encoding="utf-8"?>
<p:tagLst xmlns:p="http://schemas.openxmlformats.org/presentationml/2006/main">
  <p:tag name="AS_UNIQUEID" val="3987"/>
</p:tagLst>
</file>

<file path=ppt/tags/tag367.xml><?xml version="1.0" encoding="utf-8"?>
<p:tagLst xmlns:p="http://schemas.openxmlformats.org/presentationml/2006/main">
  <p:tag name="AS_UNIQUEID" val="3988"/>
</p:tagLst>
</file>

<file path=ppt/tags/tag368.xml><?xml version="1.0" encoding="utf-8"?>
<p:tagLst xmlns:p="http://schemas.openxmlformats.org/presentationml/2006/main">
  <p:tag name="AS_UNIQUEID" val="3989"/>
</p:tagLst>
</file>

<file path=ppt/tags/tag369.xml><?xml version="1.0" encoding="utf-8"?>
<p:tagLst xmlns:p="http://schemas.openxmlformats.org/presentationml/2006/main">
  <p:tag name="AS_UNIQUEID" val="3990"/>
</p:tagLst>
</file>

<file path=ppt/tags/tag37.xml><?xml version="1.0" encoding="utf-8"?>
<p:tagLst xmlns:p="http://schemas.openxmlformats.org/presentationml/2006/main">
  <p:tag name="AS_UNIQUEID" val="3817"/>
</p:tagLst>
</file>

<file path=ppt/tags/tag370.xml><?xml version="1.0" encoding="utf-8"?>
<p:tagLst xmlns:p="http://schemas.openxmlformats.org/presentationml/2006/main">
  <p:tag name="AS_UNIQUEID" val="3986"/>
</p:tagLst>
</file>

<file path=ppt/tags/tag371.xml><?xml version="1.0" encoding="utf-8"?>
<p:tagLst xmlns:p="http://schemas.openxmlformats.org/presentationml/2006/main">
  <p:tag name="AS_UNIQUEID" val="3987"/>
</p:tagLst>
</file>

<file path=ppt/tags/tag372.xml><?xml version="1.0" encoding="utf-8"?>
<p:tagLst xmlns:p="http://schemas.openxmlformats.org/presentationml/2006/main">
  <p:tag name="AS_UNIQUEID" val="3988"/>
</p:tagLst>
</file>

<file path=ppt/tags/tag373.xml><?xml version="1.0" encoding="utf-8"?>
<p:tagLst xmlns:p="http://schemas.openxmlformats.org/presentationml/2006/main">
  <p:tag name="AS_UNIQUEID" val="3989"/>
</p:tagLst>
</file>

<file path=ppt/tags/tag374.xml><?xml version="1.0" encoding="utf-8"?>
<p:tagLst xmlns:p="http://schemas.openxmlformats.org/presentationml/2006/main">
  <p:tag name="AS_UNIQUEID" val="3990"/>
</p:tagLst>
</file>

<file path=ppt/tags/tag375.xml><?xml version="1.0" encoding="utf-8"?>
<p:tagLst xmlns:p="http://schemas.openxmlformats.org/presentationml/2006/main">
  <p:tag name="AS_UNIQUEID" val="3986"/>
</p:tagLst>
</file>

<file path=ppt/tags/tag376.xml><?xml version="1.0" encoding="utf-8"?>
<p:tagLst xmlns:p="http://schemas.openxmlformats.org/presentationml/2006/main">
  <p:tag name="AS_UNIQUEID" val="3987"/>
</p:tagLst>
</file>

<file path=ppt/tags/tag377.xml><?xml version="1.0" encoding="utf-8"?>
<p:tagLst xmlns:p="http://schemas.openxmlformats.org/presentationml/2006/main">
  <p:tag name="AS_UNIQUEID" val="3988"/>
</p:tagLst>
</file>

<file path=ppt/tags/tag378.xml><?xml version="1.0" encoding="utf-8"?>
<p:tagLst xmlns:p="http://schemas.openxmlformats.org/presentationml/2006/main">
  <p:tag name="AS_UNIQUEID" val="3989"/>
</p:tagLst>
</file>

<file path=ppt/tags/tag379.xml><?xml version="1.0" encoding="utf-8"?>
<p:tagLst xmlns:p="http://schemas.openxmlformats.org/presentationml/2006/main">
  <p:tag name="AS_UNIQUEID" val="3990"/>
</p:tagLst>
</file>

<file path=ppt/tags/tag38.xml><?xml version="1.0" encoding="utf-8"?>
<p:tagLst xmlns:p="http://schemas.openxmlformats.org/presentationml/2006/main">
  <p:tag name="AS_UNIQUEID" val="3818"/>
</p:tagLst>
</file>

<file path=ppt/tags/tag380.xml><?xml version="1.0" encoding="utf-8"?>
<p:tagLst xmlns:p="http://schemas.openxmlformats.org/presentationml/2006/main">
  <p:tag name="AS_UNIQUEID" val="3986"/>
</p:tagLst>
</file>

<file path=ppt/tags/tag381.xml><?xml version="1.0" encoding="utf-8"?>
<p:tagLst xmlns:p="http://schemas.openxmlformats.org/presentationml/2006/main">
  <p:tag name="AS_UNIQUEID" val="3987"/>
</p:tagLst>
</file>

<file path=ppt/tags/tag382.xml><?xml version="1.0" encoding="utf-8"?>
<p:tagLst xmlns:p="http://schemas.openxmlformats.org/presentationml/2006/main">
  <p:tag name="AS_UNIQUEID" val="3988"/>
</p:tagLst>
</file>

<file path=ppt/tags/tag383.xml><?xml version="1.0" encoding="utf-8"?>
<p:tagLst xmlns:p="http://schemas.openxmlformats.org/presentationml/2006/main">
  <p:tag name="AS_UNIQUEID" val="3989"/>
</p:tagLst>
</file>

<file path=ppt/tags/tag384.xml><?xml version="1.0" encoding="utf-8"?>
<p:tagLst xmlns:p="http://schemas.openxmlformats.org/presentationml/2006/main">
  <p:tag name="AS_UNIQUEID" val="3990"/>
</p:tagLst>
</file>

<file path=ppt/tags/tag385.xml><?xml version="1.0" encoding="utf-8"?>
<p:tagLst xmlns:p="http://schemas.openxmlformats.org/presentationml/2006/main">
  <p:tag name="AS_UNIQUEID" val="3855"/>
</p:tagLst>
</file>

<file path=ppt/tags/tag386.xml><?xml version="1.0" encoding="utf-8"?>
<p:tagLst xmlns:p="http://schemas.openxmlformats.org/presentationml/2006/main">
  <p:tag name="AS_UNIQUEID" val="3856"/>
</p:tagLst>
</file>

<file path=ppt/tags/tag387.xml><?xml version="1.0" encoding="utf-8"?>
<p:tagLst xmlns:p="http://schemas.openxmlformats.org/presentationml/2006/main">
  <p:tag name="AS_UNIQUEID" val="3857"/>
</p:tagLst>
</file>

<file path=ppt/tags/tag388.xml><?xml version="1.0" encoding="utf-8"?>
<p:tagLst xmlns:p="http://schemas.openxmlformats.org/presentationml/2006/main">
  <p:tag name="AS_UNIQUEID" val="3858"/>
</p:tagLst>
</file>

<file path=ppt/tags/tag389.xml><?xml version="1.0" encoding="utf-8"?>
<p:tagLst xmlns:p="http://schemas.openxmlformats.org/presentationml/2006/main">
  <p:tag name="AS_UNIQUEID" val="3859"/>
</p:tagLst>
</file>

<file path=ppt/tags/tag39.xml><?xml version="1.0" encoding="utf-8"?>
<p:tagLst xmlns:p="http://schemas.openxmlformats.org/presentationml/2006/main">
  <p:tag name="AS_UNIQUEID" val="3819"/>
</p:tagLst>
</file>

<file path=ppt/tags/tag390.xml><?xml version="1.0" encoding="utf-8"?>
<p:tagLst xmlns:p="http://schemas.openxmlformats.org/presentationml/2006/main">
  <p:tag name="AS_UNIQUEID" val="3860"/>
</p:tagLst>
</file>

<file path=ppt/tags/tag391.xml><?xml version="1.0" encoding="utf-8"?>
<p:tagLst xmlns:p="http://schemas.openxmlformats.org/presentationml/2006/main">
  <p:tag name="AS_UNIQUEID" val="3862"/>
</p:tagLst>
</file>

<file path=ppt/tags/tag392.xml><?xml version="1.0" encoding="utf-8"?>
<p:tagLst xmlns:p="http://schemas.openxmlformats.org/presentationml/2006/main">
  <p:tag name="AS_UNIQUEID" val="3863"/>
</p:tagLst>
</file>

<file path=ppt/tags/tag393.xml><?xml version="1.0" encoding="utf-8"?>
<p:tagLst xmlns:p="http://schemas.openxmlformats.org/presentationml/2006/main">
  <p:tag name="AS_UNIQUEID" val="3864"/>
</p:tagLst>
</file>

<file path=ppt/tags/tag394.xml><?xml version="1.0" encoding="utf-8"?>
<p:tagLst xmlns:p="http://schemas.openxmlformats.org/presentationml/2006/main">
  <p:tag name="AS_UNIQUEID" val="3865"/>
</p:tagLst>
</file>

<file path=ppt/tags/tag395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4.xml><?xml version="1.0" encoding="utf-8"?>
<p:tagLst xmlns:p="http://schemas.openxmlformats.org/presentationml/2006/main">
  <p:tag name="AS_UNIQUEID" val="3777"/>
</p:tagLst>
</file>

<file path=ppt/tags/tag40.xml><?xml version="1.0" encoding="utf-8"?>
<p:tagLst xmlns:p="http://schemas.openxmlformats.org/presentationml/2006/main">
  <p:tag name="AS_UNIQUEID" val="3820"/>
</p:tagLst>
</file>

<file path=ppt/tags/tag41.xml><?xml version="1.0" encoding="utf-8"?>
<p:tagLst xmlns:p="http://schemas.openxmlformats.org/presentationml/2006/main">
  <p:tag name="AS_UNIQUEID" val="3821"/>
</p:tagLst>
</file>

<file path=ppt/tags/tag42.xml><?xml version="1.0" encoding="utf-8"?>
<p:tagLst xmlns:p="http://schemas.openxmlformats.org/presentationml/2006/main">
  <p:tag name="AS_UNIQUEID" val="3822"/>
</p:tagLst>
</file>

<file path=ppt/tags/tag43.xml><?xml version="1.0" encoding="utf-8"?>
<p:tagLst xmlns:p="http://schemas.openxmlformats.org/presentationml/2006/main">
  <p:tag name="AS_UNIQUEID" val="3824"/>
</p:tagLst>
</file>

<file path=ppt/tags/tag44.xml><?xml version="1.0" encoding="utf-8"?>
<p:tagLst xmlns:p="http://schemas.openxmlformats.org/presentationml/2006/main">
  <p:tag name="AS_UNIQUEID" val="3825"/>
</p:tagLst>
</file>

<file path=ppt/tags/tag45.xml><?xml version="1.0" encoding="utf-8"?>
<p:tagLst xmlns:p="http://schemas.openxmlformats.org/presentationml/2006/main">
  <p:tag name="AS_UNIQUEID" val="3826"/>
</p:tagLst>
</file>

<file path=ppt/tags/tag46.xml><?xml version="1.0" encoding="utf-8"?>
<p:tagLst xmlns:p="http://schemas.openxmlformats.org/presentationml/2006/main">
  <p:tag name="AS_UNIQUEID" val="3827"/>
</p:tagLst>
</file>

<file path=ppt/tags/tag47.xml><?xml version="1.0" encoding="utf-8"?>
<p:tagLst xmlns:p="http://schemas.openxmlformats.org/presentationml/2006/main">
  <p:tag name="AS_UNIQUEID" val="3828"/>
</p:tagLst>
</file>

<file path=ppt/tags/tag48.xml><?xml version="1.0" encoding="utf-8"?>
<p:tagLst xmlns:p="http://schemas.openxmlformats.org/presentationml/2006/main">
  <p:tag name="AS_UNIQUEID" val="3829"/>
</p:tagLst>
</file>

<file path=ppt/tags/tag49.xml><?xml version="1.0" encoding="utf-8"?>
<p:tagLst xmlns:p="http://schemas.openxmlformats.org/presentationml/2006/main">
  <p:tag name="AS_UNIQUEID" val="3831"/>
</p:tagLst>
</file>

<file path=ppt/tags/tag5.xml><?xml version="1.0" encoding="utf-8"?>
<p:tagLst xmlns:p="http://schemas.openxmlformats.org/presentationml/2006/main">
  <p:tag name="AS_UNIQUEID" val="3778"/>
</p:tagLst>
</file>

<file path=ppt/tags/tag50.xml><?xml version="1.0" encoding="utf-8"?>
<p:tagLst xmlns:p="http://schemas.openxmlformats.org/presentationml/2006/main">
  <p:tag name="AS_UNIQUEID" val="3832"/>
</p:tagLst>
</file>

<file path=ppt/tags/tag51.xml><?xml version="1.0" encoding="utf-8"?>
<p:tagLst xmlns:p="http://schemas.openxmlformats.org/presentationml/2006/main">
  <p:tag name="AS_UNIQUEID" val="3833"/>
</p:tagLst>
</file>

<file path=ppt/tags/tag52.xml><?xml version="1.0" encoding="utf-8"?>
<p:tagLst xmlns:p="http://schemas.openxmlformats.org/presentationml/2006/main">
  <p:tag name="AS_UNIQUEID" val="3834"/>
</p:tagLst>
</file>

<file path=ppt/tags/tag53.xml><?xml version="1.0" encoding="utf-8"?>
<p:tagLst xmlns:p="http://schemas.openxmlformats.org/presentationml/2006/main">
  <p:tag name="AS_UNIQUEID" val="3835"/>
</p:tagLst>
</file>

<file path=ppt/tags/tag54.xml><?xml version="1.0" encoding="utf-8"?>
<p:tagLst xmlns:p="http://schemas.openxmlformats.org/presentationml/2006/main">
  <p:tag name="AS_UNIQUEID" val="3837"/>
</p:tagLst>
</file>

<file path=ppt/tags/tag55.xml><?xml version="1.0" encoding="utf-8"?>
<p:tagLst xmlns:p="http://schemas.openxmlformats.org/presentationml/2006/main">
  <p:tag name="AS_UNIQUEID" val="3838"/>
</p:tagLst>
</file>

<file path=ppt/tags/tag56.xml><?xml version="1.0" encoding="utf-8"?>
<p:tagLst xmlns:p="http://schemas.openxmlformats.org/presentationml/2006/main">
  <p:tag name="AS_UNIQUEID" val="3839"/>
</p:tagLst>
</file>

<file path=ppt/tags/tag57.xml><?xml version="1.0" encoding="utf-8"?>
<p:tagLst xmlns:p="http://schemas.openxmlformats.org/presentationml/2006/main">
  <p:tag name="AS_UNIQUEID" val="3840"/>
</p:tagLst>
</file>

<file path=ppt/tags/tag58.xml><?xml version="1.0" encoding="utf-8"?>
<p:tagLst xmlns:p="http://schemas.openxmlformats.org/presentationml/2006/main">
  <p:tag name="AS_UNIQUEID" val="3841"/>
</p:tagLst>
</file>

<file path=ppt/tags/tag59.xml><?xml version="1.0" encoding="utf-8"?>
<p:tagLst xmlns:p="http://schemas.openxmlformats.org/presentationml/2006/main">
  <p:tag name="AS_UNIQUEID" val="58"/>
</p:tagLst>
</file>

<file path=ppt/tags/tag6.xml><?xml version="1.0" encoding="utf-8"?>
<p:tagLst xmlns:p="http://schemas.openxmlformats.org/presentationml/2006/main">
  <p:tag name="AS_UNIQUEID" val="3780"/>
</p:tagLst>
</file>

<file path=ppt/tags/tag60.xml><?xml version="1.0" encoding="utf-8"?>
<p:tagLst xmlns:p="http://schemas.openxmlformats.org/presentationml/2006/main">
  <p:tag name="AS_UNIQUEID" val="80"/>
</p:tagLst>
</file>

<file path=ppt/tags/tag61.xml><?xml version="1.0" encoding="utf-8"?>
<p:tagLst xmlns:p="http://schemas.openxmlformats.org/presentationml/2006/main">
  <p:tag name="AS_UNIQUEID" val="3845"/>
</p:tagLst>
</file>

<file path=ppt/tags/tag62.xml><?xml version="1.0" encoding="utf-8"?>
<p:tagLst xmlns:p="http://schemas.openxmlformats.org/presentationml/2006/main">
  <p:tag name="AS_UNIQUEID" val="3846"/>
</p:tagLst>
</file>

<file path=ppt/tags/tag63.xml><?xml version="1.0" encoding="utf-8"?>
<p:tagLst xmlns:p="http://schemas.openxmlformats.org/presentationml/2006/main">
  <p:tag name="AS_UNIQUEID" val="3847"/>
</p:tagLst>
</file>

<file path=ppt/tags/tag64.xml><?xml version="1.0" encoding="utf-8"?>
<p:tagLst xmlns:p="http://schemas.openxmlformats.org/presentationml/2006/main">
  <p:tag name="AS_UNIQUEID" val="3680"/>
</p:tagLst>
</file>

<file path=ppt/tags/tag65.xml><?xml version="1.0" encoding="utf-8"?>
<p:tagLst xmlns:p="http://schemas.openxmlformats.org/presentationml/2006/main">
  <p:tag name="AS_UNIQUEID" val="3681"/>
</p:tagLst>
</file>

<file path=ppt/tags/tag66.xml><?xml version="1.0" encoding="utf-8"?>
<p:tagLst xmlns:p="http://schemas.openxmlformats.org/presentationml/2006/main">
  <p:tag name="AS_UNIQUEID" val="3682"/>
</p:tagLst>
</file>

<file path=ppt/tags/tag67.xml><?xml version="1.0" encoding="utf-8"?>
<p:tagLst xmlns:p="http://schemas.openxmlformats.org/presentationml/2006/main">
  <p:tag name="AS_UNIQUEID" val="3683"/>
</p:tagLst>
</file>

<file path=ppt/tags/tag68.xml><?xml version="1.0" encoding="utf-8"?>
<p:tagLst xmlns:p="http://schemas.openxmlformats.org/presentationml/2006/main">
  <p:tag name="AS_UNIQUEID" val="3685"/>
</p:tagLst>
</file>

<file path=ppt/tags/tag69.xml><?xml version="1.0" encoding="utf-8"?>
<p:tagLst xmlns:p="http://schemas.openxmlformats.org/presentationml/2006/main">
  <p:tag name="AS_UNIQUEID" val="3686"/>
</p:tagLst>
</file>

<file path=ppt/tags/tag7.xml><?xml version="1.0" encoding="utf-8"?>
<p:tagLst xmlns:p="http://schemas.openxmlformats.org/presentationml/2006/main">
  <p:tag name="AS_UNIQUEID" val="3781"/>
</p:tagLst>
</file>

<file path=ppt/tags/tag70.xml><?xml version="1.0" encoding="utf-8"?>
<p:tagLst xmlns:p="http://schemas.openxmlformats.org/presentationml/2006/main">
  <p:tag name="AS_UNIQUEID" val="3687"/>
</p:tagLst>
</file>

<file path=ppt/tags/tag71.xml><?xml version="1.0" encoding="utf-8"?>
<p:tagLst xmlns:p="http://schemas.openxmlformats.org/presentationml/2006/main">
  <p:tag name="AS_UNIQUEID" val="3688"/>
</p:tagLst>
</file>

<file path=ppt/tags/tag72.xml><?xml version="1.0" encoding="utf-8"?>
<p:tagLst xmlns:p="http://schemas.openxmlformats.org/presentationml/2006/main">
  <p:tag name="AS_UNIQUEID" val="3690"/>
</p:tagLst>
</file>

<file path=ppt/tags/tag73.xml><?xml version="1.0" encoding="utf-8"?>
<p:tagLst xmlns:p="http://schemas.openxmlformats.org/presentationml/2006/main">
  <p:tag name="AS_UNIQUEID" val="3691"/>
</p:tagLst>
</file>

<file path=ppt/tags/tag74.xml><?xml version="1.0" encoding="utf-8"?>
<p:tagLst xmlns:p="http://schemas.openxmlformats.org/presentationml/2006/main">
  <p:tag name="AS_UNIQUEID" val="3692"/>
</p:tagLst>
</file>

<file path=ppt/tags/tag75.xml><?xml version="1.0" encoding="utf-8"?>
<p:tagLst xmlns:p="http://schemas.openxmlformats.org/presentationml/2006/main">
  <p:tag name="AS_UNIQUEID" val="3693"/>
</p:tagLst>
</file>

<file path=ppt/tags/tag76.xml><?xml version="1.0" encoding="utf-8"?>
<p:tagLst xmlns:p="http://schemas.openxmlformats.org/presentationml/2006/main">
  <p:tag name="AS_UNIQUEID" val="3849"/>
</p:tagLst>
</file>

<file path=ppt/tags/tag77.xml><?xml version="1.0" encoding="utf-8"?>
<p:tagLst xmlns:p="http://schemas.openxmlformats.org/presentationml/2006/main">
  <p:tag name="AS_UNIQUEID" val="3850"/>
</p:tagLst>
</file>

<file path=ppt/tags/tag78.xml><?xml version="1.0" encoding="utf-8"?>
<p:tagLst xmlns:p="http://schemas.openxmlformats.org/presentationml/2006/main">
  <p:tag name="AS_UNIQUEID" val="3851"/>
</p:tagLst>
</file>

<file path=ppt/tags/tag79.xml><?xml version="1.0" encoding="utf-8"?>
<p:tagLst xmlns:p="http://schemas.openxmlformats.org/presentationml/2006/main">
  <p:tag name="AS_UNIQUEID" val="3852"/>
</p:tagLst>
</file>

<file path=ppt/tags/tag8.xml><?xml version="1.0" encoding="utf-8"?>
<p:tagLst xmlns:p="http://schemas.openxmlformats.org/presentationml/2006/main">
  <p:tag name="AS_UNIQUEID" val="3782"/>
</p:tagLst>
</file>

<file path=ppt/tags/tag80.xml><?xml version="1.0" encoding="utf-8"?>
<p:tagLst xmlns:p="http://schemas.openxmlformats.org/presentationml/2006/main">
  <p:tag name="AS_UNIQUEID" val="3853"/>
</p:tagLst>
</file>

<file path=ppt/tags/tag81.xml><?xml version="1.0" encoding="utf-8"?>
<p:tagLst xmlns:p="http://schemas.openxmlformats.org/presentationml/2006/main">
  <p:tag name="AS_UNIQUEID" val="1514"/>
</p:tagLst>
</file>

<file path=ppt/tags/tag82.xml><?xml version="1.0" encoding="utf-8"?>
<p:tagLst xmlns:p="http://schemas.openxmlformats.org/presentationml/2006/main">
  <p:tag name="AS_UNIQUEID" val="1515"/>
</p:tagLst>
</file>

<file path=ppt/tags/tag83.xml><?xml version="1.0" encoding="utf-8"?>
<p:tagLst xmlns:p="http://schemas.openxmlformats.org/presentationml/2006/main">
  <p:tag name="AS_UNIQUEID" val="1516"/>
</p:tagLst>
</file>

<file path=ppt/tags/tag84.xml><?xml version="1.0" encoding="utf-8"?>
<p:tagLst xmlns:p="http://schemas.openxmlformats.org/presentationml/2006/main">
  <p:tag name="AS_UNIQUEID" val="1518"/>
</p:tagLst>
</file>

<file path=ppt/tags/tag85.xml><?xml version="1.0" encoding="utf-8"?>
<p:tagLst xmlns:p="http://schemas.openxmlformats.org/presentationml/2006/main">
  <p:tag name="AS_UNIQUEID" val="1519"/>
</p:tagLst>
</file>

<file path=ppt/tags/tag86.xml><?xml version="1.0" encoding="utf-8"?>
<p:tagLst xmlns:p="http://schemas.openxmlformats.org/presentationml/2006/main">
  <p:tag name="AS_UNIQUEID" val="1520"/>
</p:tagLst>
</file>

<file path=ppt/tags/tag87.xml><?xml version="1.0" encoding="utf-8"?>
<p:tagLst xmlns:p="http://schemas.openxmlformats.org/presentationml/2006/main">
  <p:tag name="AS_UNIQUEID" val="1521"/>
</p:tagLst>
</file>

<file path=ppt/tags/tag88.xml><?xml version="1.0" encoding="utf-8"?>
<p:tagLst xmlns:p="http://schemas.openxmlformats.org/presentationml/2006/main">
  <p:tag name="AS_UNIQUEID" val="1522"/>
</p:tagLst>
</file>

<file path=ppt/tags/tag89.xml><?xml version="1.0" encoding="utf-8"?>
<p:tagLst xmlns:p="http://schemas.openxmlformats.org/presentationml/2006/main">
  <p:tag name="AS_UNIQUEID" val="1523"/>
</p:tagLst>
</file>

<file path=ppt/tags/tag9.xml><?xml version="1.0" encoding="utf-8"?>
<p:tagLst xmlns:p="http://schemas.openxmlformats.org/presentationml/2006/main">
  <p:tag name="AS_UNIQUEID" val="3783"/>
</p:tagLst>
</file>

<file path=ppt/tags/tag90.xml><?xml version="1.0" encoding="utf-8"?>
<p:tagLst xmlns:p="http://schemas.openxmlformats.org/presentationml/2006/main">
  <p:tag name="AS_UNIQUEID" val="1524"/>
</p:tagLst>
</file>

<file path=ppt/tags/tag91.xml><?xml version="1.0" encoding="utf-8"?>
<p:tagLst xmlns:p="http://schemas.openxmlformats.org/presentationml/2006/main">
  <p:tag name="AS_UNIQUEID" val="1525"/>
</p:tagLst>
</file>

<file path=ppt/tags/tag92.xml><?xml version="1.0" encoding="utf-8"?>
<p:tagLst xmlns:p="http://schemas.openxmlformats.org/presentationml/2006/main">
  <p:tag name="AS_UNIQUEID" val="1526"/>
</p:tagLst>
</file>

<file path=ppt/tags/tag93.xml><?xml version="1.0" encoding="utf-8"?>
<p:tagLst xmlns:p="http://schemas.openxmlformats.org/presentationml/2006/main">
  <p:tag name="AS_UNIQUEID" val="1527"/>
</p:tagLst>
</file>

<file path=ppt/tags/tag94.xml><?xml version="1.0" encoding="utf-8"?>
<p:tagLst xmlns:p="http://schemas.openxmlformats.org/presentationml/2006/main">
  <p:tag name="AS_UNIQUEID" val="1528"/>
</p:tagLst>
</file>

<file path=ppt/tags/tag95.xml><?xml version="1.0" encoding="utf-8"?>
<p:tagLst xmlns:p="http://schemas.openxmlformats.org/presentationml/2006/main">
  <p:tag name="AS_UNIQUEID" val="1529"/>
</p:tagLst>
</file>

<file path=ppt/tags/tag96.xml><?xml version="1.0" encoding="utf-8"?>
<p:tagLst xmlns:p="http://schemas.openxmlformats.org/presentationml/2006/main">
  <p:tag name="AS_UNIQUEID" val="1530"/>
</p:tagLst>
</file>

<file path=ppt/tags/tag97.xml><?xml version="1.0" encoding="utf-8"?>
<p:tagLst xmlns:p="http://schemas.openxmlformats.org/presentationml/2006/main">
  <p:tag name="AS_UNIQUEID" val="845"/>
</p:tagLst>
</file>

<file path=ppt/tags/tag98.xml><?xml version="1.0" encoding="utf-8"?>
<p:tagLst xmlns:p="http://schemas.openxmlformats.org/presentationml/2006/main">
  <p:tag name="AS_UNIQUEID" val="1501"/>
  <p:tag name="KSO_WM_FULL_TEXT_BEAUTIFY_COPY_ID" val="26"/>
</p:tagLst>
</file>

<file path=ppt/tags/tag99.xml><?xml version="1.0" encoding="utf-8"?>
<p:tagLst xmlns:p="http://schemas.openxmlformats.org/presentationml/2006/main">
  <p:tag name="AS_UNIQUEID" val="150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4405</Words>
  <Application>WPS 演示</Application>
  <PresentationFormat/>
  <Paragraphs>364</Paragraphs>
  <Slides>34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楷体</vt:lpstr>
      <vt:lpstr>Roboto</vt:lpstr>
      <vt:lpstr>思源黑体 CN Regular</vt:lpstr>
      <vt:lpstr>Arial Unicode MS</vt:lpstr>
      <vt:lpstr>Segoe Print</vt:lpstr>
      <vt:lpstr>Calibri</vt:lpstr>
      <vt:lpstr>黑体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黛WSN</cp:lastModifiedBy>
  <cp:revision>62</cp:revision>
  <cp:lastPrinted>2021-09-09T20:10:00Z</cp:lastPrinted>
  <dcterms:created xsi:type="dcterms:W3CDTF">2021-09-09T20:10:00Z</dcterms:created>
  <dcterms:modified xsi:type="dcterms:W3CDTF">2021-11-01T01:52:21Z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462DF4BEC637440FACD486E917349C25</vt:lpwstr>
  </property>
  <property fmtid="{D5CDD505-2E9C-101B-9397-08002B2CF9AE}" pid="7" name="KSOProductBuildVer">
    <vt:lpwstr>2052-11.1.0.11045</vt:lpwstr>
  </property>
</Properties>
</file>